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Inter Light"/>
      <p:regular r:id="rId46"/>
      <p:bold r:id="rId47"/>
      <p:italic r:id="rId48"/>
      <p:boldItalic r:id="rId49"/>
    </p:embeddedFont>
    <p:embeddedFont>
      <p:font typeface="Taviraj Light"/>
      <p:regular r:id="rId50"/>
      <p:bold r:id="rId51"/>
      <p:italic r:id="rId52"/>
      <p:boldItalic r:id="rId53"/>
    </p:embeddedFont>
    <p:embeddedFont>
      <p:font typeface="Inter"/>
      <p:regular r:id="rId54"/>
      <p:bold r:id="rId55"/>
      <p:italic r:id="rId56"/>
      <p:boldItalic r:id="rId57"/>
    </p:embeddedFont>
    <p:embeddedFont>
      <p:font typeface="Taviraj SemiBold"/>
      <p:regular r:id="rId58"/>
      <p:bold r:id="rId59"/>
      <p:italic r:id="rId60"/>
      <p:boldItalic r:id="rId61"/>
    </p:embeddedFont>
    <p:embeddedFont>
      <p:font typeface="Taviraj"/>
      <p:regular r:id="rId62"/>
      <p:bold r:id="rId63"/>
      <p:italic r:id="rId64"/>
      <p:boldItalic r:id="rId65"/>
    </p:embeddedFont>
    <p:embeddedFont>
      <p:font typeface="Taviraj Medium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InterLight-regular.fntdata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InterLight-italic.fntdata"/><Relationship Id="rId47" Type="http://schemas.openxmlformats.org/officeDocument/2006/relationships/font" Target="fonts/InterLight-bold.fntdata"/><Relationship Id="rId49" Type="http://schemas.openxmlformats.org/officeDocument/2006/relationships/font" Target="fonts/Inter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Taviraj-regular.fntdata"/><Relationship Id="rId61" Type="http://schemas.openxmlformats.org/officeDocument/2006/relationships/font" Target="fonts/TavirajSemiBold-boldItalic.fntdata"/><Relationship Id="rId20" Type="http://schemas.openxmlformats.org/officeDocument/2006/relationships/slide" Target="slides/slide15.xml"/><Relationship Id="rId64" Type="http://schemas.openxmlformats.org/officeDocument/2006/relationships/font" Target="fonts/Taviraj-italic.fntdata"/><Relationship Id="rId63" Type="http://schemas.openxmlformats.org/officeDocument/2006/relationships/font" Target="fonts/Taviraj-bold.fntdata"/><Relationship Id="rId22" Type="http://schemas.openxmlformats.org/officeDocument/2006/relationships/slide" Target="slides/slide17.xml"/><Relationship Id="rId66" Type="http://schemas.openxmlformats.org/officeDocument/2006/relationships/font" Target="fonts/TavirajMedium-regular.fntdata"/><Relationship Id="rId21" Type="http://schemas.openxmlformats.org/officeDocument/2006/relationships/slide" Target="slides/slide16.xml"/><Relationship Id="rId65" Type="http://schemas.openxmlformats.org/officeDocument/2006/relationships/font" Target="fonts/Taviraj-boldItalic.fntdata"/><Relationship Id="rId24" Type="http://schemas.openxmlformats.org/officeDocument/2006/relationships/slide" Target="slides/slide19.xml"/><Relationship Id="rId68" Type="http://schemas.openxmlformats.org/officeDocument/2006/relationships/font" Target="fonts/TavirajMedium-italic.fntdata"/><Relationship Id="rId23" Type="http://schemas.openxmlformats.org/officeDocument/2006/relationships/slide" Target="slides/slide18.xml"/><Relationship Id="rId67" Type="http://schemas.openxmlformats.org/officeDocument/2006/relationships/font" Target="fonts/TavirajMedium-bold.fntdata"/><Relationship Id="rId60" Type="http://schemas.openxmlformats.org/officeDocument/2006/relationships/font" Target="fonts/TavirajSemiBold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TavirajMedium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TavirajLight-bold.fntdata"/><Relationship Id="rId50" Type="http://schemas.openxmlformats.org/officeDocument/2006/relationships/font" Target="fonts/TavirajLight-regular.fntdata"/><Relationship Id="rId53" Type="http://schemas.openxmlformats.org/officeDocument/2006/relationships/font" Target="fonts/TavirajLight-boldItalic.fntdata"/><Relationship Id="rId52" Type="http://schemas.openxmlformats.org/officeDocument/2006/relationships/font" Target="fonts/TavirajLight-italic.fntdata"/><Relationship Id="rId11" Type="http://schemas.openxmlformats.org/officeDocument/2006/relationships/slide" Target="slides/slide6.xml"/><Relationship Id="rId55" Type="http://schemas.openxmlformats.org/officeDocument/2006/relationships/font" Target="fonts/Inter-bold.fntdata"/><Relationship Id="rId10" Type="http://schemas.openxmlformats.org/officeDocument/2006/relationships/slide" Target="slides/slide5.xml"/><Relationship Id="rId54" Type="http://schemas.openxmlformats.org/officeDocument/2006/relationships/font" Target="fonts/Inter-regular.fntdata"/><Relationship Id="rId13" Type="http://schemas.openxmlformats.org/officeDocument/2006/relationships/slide" Target="slides/slide8.xml"/><Relationship Id="rId57" Type="http://schemas.openxmlformats.org/officeDocument/2006/relationships/font" Target="fonts/Inter-boldItalic.fntdata"/><Relationship Id="rId12" Type="http://schemas.openxmlformats.org/officeDocument/2006/relationships/slide" Target="slides/slide7.xml"/><Relationship Id="rId56" Type="http://schemas.openxmlformats.org/officeDocument/2006/relationships/font" Target="fonts/Inter-italic.fntdata"/><Relationship Id="rId15" Type="http://schemas.openxmlformats.org/officeDocument/2006/relationships/slide" Target="slides/slide10.xml"/><Relationship Id="rId59" Type="http://schemas.openxmlformats.org/officeDocument/2006/relationships/font" Target="fonts/TavirajSemiBold-bold.fntdata"/><Relationship Id="rId14" Type="http://schemas.openxmlformats.org/officeDocument/2006/relationships/slide" Target="slides/slide9.xml"/><Relationship Id="rId58" Type="http://schemas.openxmlformats.org/officeDocument/2006/relationships/font" Target="fonts/TavirajSemiBold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55996cba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55996cba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55996cbad2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55996cbad2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55996cbad2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55996cbad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55996cbad2_3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355996cbad2_3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55996cbad2_3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55996cbad2_3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55996cbad2_3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55996cbad2_3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55996cbad2_3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55996cbad2_3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55996cbad2_3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355996cbad2_3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55996cbad2_3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55996cbad2_3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55996cbad2_3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355996cbad2_3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55996cbad2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55996cbad2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55996cbad2_3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355996cbad2_3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55996cbad2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55996cbad2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55996cbad2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355996cbad2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55996cbad2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55996cbad2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355996cbad2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355996cbad2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55996cbad2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355996cbad2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55996cbad2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55996cbad2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355996cbad2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355996cbad2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55996cbad2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355996cbad2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55996cbad2_3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55996cbad2_3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55996cbad2_3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55996cbad2_3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55996cbad2_3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55996cbad2_3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55996cbad2_3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355996cbad2_3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55996cbad2_3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55996cbad2_3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55996cbad2_3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55996cbad2_3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55996cbad2_3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355996cbad2_3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55996cbad2_3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55996cbad2_3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55996cbad2_3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355996cbad2_3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355996cbad2_3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355996cbad2_3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55996cbad2_3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355996cbad2_3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55996cbad2_3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55996cbad2_3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55996cbad2_3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355996cbad2_3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418f6616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418f6616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55996cbad2_3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355996cbad2_3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5996cbad2_3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5996cbad2_3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55996cbad2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55996cbad2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55996cbad2_3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55996cbad2_3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55996cbad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55996cbad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55996cbad2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55996cbad2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>
            <p:ph idx="2" type="pic"/>
          </p:nvPr>
        </p:nvSpPr>
        <p:spPr>
          <a:xfrm>
            <a:off x="6099100" y="1796550"/>
            <a:ext cx="2724600" cy="2334300"/>
          </a:xfrm>
          <a:prstGeom prst="rect">
            <a:avLst/>
          </a:prstGeom>
          <a:noFill/>
          <a:ln>
            <a:noFill/>
          </a:ln>
        </p:spPr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228600" y="749904"/>
            <a:ext cx="55095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20100" y="47909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 w/text and items">
  <p:cSld name="CUSTOM_3_1">
    <p:bg>
      <p:bgPr>
        <a:solidFill>
          <a:schemeClr val="accent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>
            <p:ph idx="2" type="pic"/>
          </p:nvPr>
        </p:nvSpPr>
        <p:spPr>
          <a:xfrm>
            <a:off x="320200" y="2571750"/>
            <a:ext cx="4206300" cy="21120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11"/>
          <p:cNvSpPr/>
          <p:nvPr>
            <p:ph idx="3" type="pic"/>
          </p:nvPr>
        </p:nvSpPr>
        <p:spPr>
          <a:xfrm>
            <a:off x="5477200" y="889175"/>
            <a:ext cx="3346800" cy="9045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11"/>
          <p:cNvSpPr txBox="1"/>
          <p:nvPr>
            <p:ph idx="1" type="body"/>
          </p:nvPr>
        </p:nvSpPr>
        <p:spPr>
          <a:xfrm>
            <a:off x="5385650" y="1895400"/>
            <a:ext cx="3529800" cy="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11"/>
          <p:cNvSpPr txBox="1"/>
          <p:nvPr>
            <p:ph idx="4" type="subTitle"/>
          </p:nvPr>
        </p:nvSpPr>
        <p:spPr>
          <a:xfrm>
            <a:off x="5385650" y="2953675"/>
            <a:ext cx="3837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 sz="10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95" name="Google Shape;95;p11"/>
          <p:cNvSpPr txBox="1"/>
          <p:nvPr>
            <p:ph idx="5" type="subTitle"/>
          </p:nvPr>
        </p:nvSpPr>
        <p:spPr>
          <a:xfrm>
            <a:off x="5385650" y="3401825"/>
            <a:ext cx="3837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 sz="10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6" type="subTitle"/>
          </p:nvPr>
        </p:nvSpPr>
        <p:spPr>
          <a:xfrm>
            <a:off x="5769350" y="3401825"/>
            <a:ext cx="31278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11"/>
          <p:cNvSpPr txBox="1"/>
          <p:nvPr>
            <p:ph idx="7" type="subTitle"/>
          </p:nvPr>
        </p:nvSpPr>
        <p:spPr>
          <a:xfrm>
            <a:off x="5385650" y="3849963"/>
            <a:ext cx="3837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 sz="10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98" name="Google Shape;98;p11"/>
          <p:cNvSpPr txBox="1"/>
          <p:nvPr>
            <p:ph idx="8" type="subTitle"/>
          </p:nvPr>
        </p:nvSpPr>
        <p:spPr>
          <a:xfrm>
            <a:off x="5769350" y="3849963"/>
            <a:ext cx="31278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11"/>
          <p:cNvSpPr txBox="1"/>
          <p:nvPr>
            <p:ph idx="9" type="subTitle"/>
          </p:nvPr>
        </p:nvSpPr>
        <p:spPr>
          <a:xfrm>
            <a:off x="5385650" y="4298088"/>
            <a:ext cx="3837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 sz="10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viraj Light"/>
              <a:buNone/>
              <a:defRPr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00" name="Google Shape;100;p11"/>
          <p:cNvSpPr txBox="1"/>
          <p:nvPr>
            <p:ph idx="13" type="subTitle"/>
          </p:nvPr>
        </p:nvSpPr>
        <p:spPr>
          <a:xfrm>
            <a:off x="5769350" y="4298088"/>
            <a:ext cx="31278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11"/>
          <p:cNvSpPr txBox="1"/>
          <p:nvPr>
            <p:ph idx="14" type="subTitle"/>
          </p:nvPr>
        </p:nvSpPr>
        <p:spPr>
          <a:xfrm>
            <a:off x="5769350" y="2953675"/>
            <a:ext cx="31278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11"/>
          <p:cNvSpPr txBox="1"/>
          <p:nvPr>
            <p:ph idx="15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16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11"/>
          <p:cNvSpPr txBox="1"/>
          <p:nvPr>
            <p:ph type="title"/>
          </p:nvPr>
        </p:nvSpPr>
        <p:spPr>
          <a:xfrm>
            <a:off x="228650" y="334575"/>
            <a:ext cx="40470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w/3 items right 2">
  <p:cSld name="CUSTOM_3_1_1_3">
    <p:bg>
      <p:bgPr>
        <a:solidFill>
          <a:schemeClr val="accent5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2"/>
          <p:cNvSpPr/>
          <p:nvPr>
            <p:ph idx="2" type="pic"/>
          </p:nvPr>
        </p:nvSpPr>
        <p:spPr>
          <a:xfrm>
            <a:off x="320200" y="3244502"/>
            <a:ext cx="4206300" cy="14355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12"/>
          <p:cNvSpPr txBox="1"/>
          <p:nvPr>
            <p:ph idx="1" type="body"/>
          </p:nvPr>
        </p:nvSpPr>
        <p:spPr>
          <a:xfrm>
            <a:off x="320200" y="2251000"/>
            <a:ext cx="4206300" cy="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12"/>
          <p:cNvSpPr txBox="1"/>
          <p:nvPr>
            <p:ph idx="3" type="subTitle"/>
          </p:nvPr>
        </p:nvSpPr>
        <p:spPr>
          <a:xfrm>
            <a:off x="5484850" y="1370025"/>
            <a:ext cx="269100" cy="230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09" name="Google Shape;109;p12"/>
          <p:cNvSpPr txBox="1"/>
          <p:nvPr>
            <p:ph idx="4" type="subTitle"/>
          </p:nvPr>
        </p:nvSpPr>
        <p:spPr>
          <a:xfrm>
            <a:off x="5800983" y="1370018"/>
            <a:ext cx="2979900" cy="230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110" name="Google Shape;110;p12"/>
          <p:cNvSpPr txBox="1"/>
          <p:nvPr>
            <p:ph idx="5" type="body"/>
          </p:nvPr>
        </p:nvSpPr>
        <p:spPr>
          <a:xfrm>
            <a:off x="5484850" y="1624200"/>
            <a:ext cx="3345600" cy="5604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2"/>
          <p:cNvSpPr txBox="1"/>
          <p:nvPr>
            <p:ph idx="6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12"/>
          <p:cNvSpPr txBox="1"/>
          <p:nvPr>
            <p:ph idx="7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12"/>
          <p:cNvSpPr txBox="1"/>
          <p:nvPr>
            <p:ph type="title"/>
          </p:nvPr>
        </p:nvSpPr>
        <p:spPr>
          <a:xfrm>
            <a:off x="228650" y="334575"/>
            <a:ext cx="5065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2"/>
          <p:cNvSpPr txBox="1"/>
          <p:nvPr>
            <p:ph idx="8" type="subTitle"/>
          </p:nvPr>
        </p:nvSpPr>
        <p:spPr>
          <a:xfrm>
            <a:off x="5484850" y="3758475"/>
            <a:ext cx="269100" cy="230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15" name="Google Shape;115;p12"/>
          <p:cNvSpPr txBox="1"/>
          <p:nvPr>
            <p:ph idx="9" type="subTitle"/>
          </p:nvPr>
        </p:nvSpPr>
        <p:spPr>
          <a:xfrm>
            <a:off x="5800983" y="3761268"/>
            <a:ext cx="2979900" cy="230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116" name="Google Shape;116;p12"/>
          <p:cNvSpPr txBox="1"/>
          <p:nvPr>
            <p:ph idx="13" type="body"/>
          </p:nvPr>
        </p:nvSpPr>
        <p:spPr>
          <a:xfrm>
            <a:off x="5484850" y="4012650"/>
            <a:ext cx="3345600" cy="5604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12"/>
          <p:cNvSpPr txBox="1"/>
          <p:nvPr>
            <p:ph idx="14" type="subTitle"/>
          </p:nvPr>
        </p:nvSpPr>
        <p:spPr>
          <a:xfrm>
            <a:off x="5484850" y="2566350"/>
            <a:ext cx="269100" cy="230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Taviraj Light"/>
              <a:buNone/>
              <a:defRPr sz="10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18" name="Google Shape;118;p12"/>
          <p:cNvSpPr txBox="1"/>
          <p:nvPr>
            <p:ph idx="15" type="subTitle"/>
          </p:nvPr>
        </p:nvSpPr>
        <p:spPr>
          <a:xfrm>
            <a:off x="5800983" y="2564943"/>
            <a:ext cx="2979900" cy="230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"/>
              <a:buNone/>
              <a:defRPr sz="1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119" name="Google Shape;119;p12"/>
          <p:cNvSpPr txBox="1"/>
          <p:nvPr>
            <p:ph idx="16" type="body"/>
          </p:nvPr>
        </p:nvSpPr>
        <p:spPr>
          <a:xfrm>
            <a:off x="5484850" y="2820525"/>
            <a:ext cx="3345600" cy="5604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w/text">
  <p:cSld name="CUSTOM_3_1_1_1">
    <p:bg>
      <p:bgPr>
        <a:solidFill>
          <a:schemeClr val="accent5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/>
          <p:nvPr>
            <p:ph idx="2" type="pic"/>
          </p:nvPr>
        </p:nvSpPr>
        <p:spPr>
          <a:xfrm>
            <a:off x="320100" y="2164202"/>
            <a:ext cx="2587800" cy="9783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3"/>
          <p:cNvSpPr txBox="1"/>
          <p:nvPr>
            <p:ph idx="1" type="body"/>
          </p:nvPr>
        </p:nvSpPr>
        <p:spPr>
          <a:xfrm>
            <a:off x="320100" y="3738725"/>
            <a:ext cx="25878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13"/>
          <p:cNvSpPr txBox="1"/>
          <p:nvPr>
            <p:ph idx="3" type="subTitle"/>
          </p:nvPr>
        </p:nvSpPr>
        <p:spPr>
          <a:xfrm>
            <a:off x="320103" y="3337800"/>
            <a:ext cx="383700" cy="3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24" name="Google Shape;124;p13"/>
          <p:cNvSpPr txBox="1"/>
          <p:nvPr>
            <p:ph idx="4" type="subTitle"/>
          </p:nvPr>
        </p:nvSpPr>
        <p:spPr>
          <a:xfrm>
            <a:off x="710800" y="3337800"/>
            <a:ext cx="2197200" cy="3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5" name="Google Shape;125;p13"/>
          <p:cNvSpPr/>
          <p:nvPr>
            <p:ph idx="5" type="pic"/>
          </p:nvPr>
        </p:nvSpPr>
        <p:spPr>
          <a:xfrm>
            <a:off x="6236000" y="2171940"/>
            <a:ext cx="2587800" cy="9783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13"/>
          <p:cNvSpPr txBox="1"/>
          <p:nvPr>
            <p:ph idx="6" type="body"/>
          </p:nvPr>
        </p:nvSpPr>
        <p:spPr>
          <a:xfrm>
            <a:off x="6236000" y="3746463"/>
            <a:ext cx="25878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7" type="subTitle"/>
          </p:nvPr>
        </p:nvSpPr>
        <p:spPr>
          <a:xfrm>
            <a:off x="6236003" y="3337800"/>
            <a:ext cx="383700" cy="3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28" name="Google Shape;128;p13"/>
          <p:cNvSpPr txBox="1"/>
          <p:nvPr>
            <p:ph idx="8" type="subTitle"/>
          </p:nvPr>
        </p:nvSpPr>
        <p:spPr>
          <a:xfrm>
            <a:off x="6626700" y="3337800"/>
            <a:ext cx="2197200" cy="3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9" name="Google Shape;129;p13"/>
          <p:cNvSpPr/>
          <p:nvPr>
            <p:ph idx="9" type="pic"/>
          </p:nvPr>
        </p:nvSpPr>
        <p:spPr>
          <a:xfrm>
            <a:off x="3278050" y="2171927"/>
            <a:ext cx="2587800" cy="9783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13"/>
          <p:cNvSpPr txBox="1"/>
          <p:nvPr>
            <p:ph idx="13" type="body"/>
          </p:nvPr>
        </p:nvSpPr>
        <p:spPr>
          <a:xfrm>
            <a:off x="3278000" y="3746450"/>
            <a:ext cx="25878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14" type="subTitle"/>
          </p:nvPr>
        </p:nvSpPr>
        <p:spPr>
          <a:xfrm>
            <a:off x="3278003" y="3337800"/>
            <a:ext cx="383700" cy="3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Taviraj Light"/>
              <a:buNone/>
              <a:defRPr sz="1200">
                <a:solidFill>
                  <a:schemeClr val="lt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15" type="subTitle"/>
          </p:nvPr>
        </p:nvSpPr>
        <p:spPr>
          <a:xfrm>
            <a:off x="3668700" y="3337800"/>
            <a:ext cx="2197200" cy="3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16" type="body"/>
          </p:nvPr>
        </p:nvSpPr>
        <p:spPr>
          <a:xfrm>
            <a:off x="5431275" y="706000"/>
            <a:ext cx="3392700" cy="7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17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13"/>
          <p:cNvSpPr txBox="1"/>
          <p:nvPr>
            <p:ph idx="18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13"/>
          <p:cNvSpPr txBox="1"/>
          <p:nvPr>
            <p:ph type="title"/>
          </p:nvPr>
        </p:nvSpPr>
        <p:spPr>
          <a:xfrm>
            <a:off x="228650" y="334575"/>
            <a:ext cx="5065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36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1">
  <p:cSld name="CUSTOM_3_1_1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/>
          <p:nvPr>
            <p:ph idx="2" type="pic"/>
          </p:nvPr>
        </p:nvSpPr>
        <p:spPr>
          <a:xfrm>
            <a:off x="320100" y="457202"/>
            <a:ext cx="16275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14"/>
          <p:cNvSpPr/>
          <p:nvPr>
            <p:ph idx="3" type="pic"/>
          </p:nvPr>
        </p:nvSpPr>
        <p:spPr>
          <a:xfrm>
            <a:off x="2039125" y="457202"/>
            <a:ext cx="16275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14"/>
          <p:cNvSpPr/>
          <p:nvPr>
            <p:ph idx="4" type="pic"/>
          </p:nvPr>
        </p:nvSpPr>
        <p:spPr>
          <a:xfrm>
            <a:off x="3758150" y="457202"/>
            <a:ext cx="16275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14"/>
          <p:cNvSpPr/>
          <p:nvPr>
            <p:ph idx="5" type="pic"/>
          </p:nvPr>
        </p:nvSpPr>
        <p:spPr>
          <a:xfrm>
            <a:off x="5477175" y="457202"/>
            <a:ext cx="16275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142" name="Google Shape;142;p14"/>
          <p:cNvSpPr/>
          <p:nvPr>
            <p:ph idx="6" type="pic"/>
          </p:nvPr>
        </p:nvSpPr>
        <p:spPr>
          <a:xfrm>
            <a:off x="7196200" y="457202"/>
            <a:ext cx="16275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14"/>
          <p:cNvSpPr txBox="1"/>
          <p:nvPr>
            <p:ph type="title"/>
          </p:nvPr>
        </p:nvSpPr>
        <p:spPr>
          <a:xfrm>
            <a:off x="221700" y="3568025"/>
            <a:ext cx="8700600" cy="134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idx="1" type="subTitle"/>
          </p:nvPr>
        </p:nvSpPr>
        <p:spPr>
          <a:xfrm>
            <a:off x="320100" y="1855929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45" name="Google Shape;145;p14"/>
          <p:cNvSpPr txBox="1"/>
          <p:nvPr>
            <p:ph idx="7" type="subTitle"/>
          </p:nvPr>
        </p:nvSpPr>
        <p:spPr>
          <a:xfrm>
            <a:off x="320100" y="2051571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Light"/>
              <a:buNone/>
              <a:defRPr sz="1000"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46" name="Google Shape;146;p14"/>
          <p:cNvSpPr txBox="1"/>
          <p:nvPr>
            <p:ph idx="8" type="subTitle"/>
          </p:nvPr>
        </p:nvSpPr>
        <p:spPr>
          <a:xfrm>
            <a:off x="2039125" y="1855929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9" type="subTitle"/>
          </p:nvPr>
        </p:nvSpPr>
        <p:spPr>
          <a:xfrm>
            <a:off x="2039125" y="2051571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Light"/>
              <a:buNone/>
              <a:defRPr sz="1000"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48" name="Google Shape;148;p14"/>
          <p:cNvSpPr txBox="1"/>
          <p:nvPr>
            <p:ph idx="13" type="subTitle"/>
          </p:nvPr>
        </p:nvSpPr>
        <p:spPr>
          <a:xfrm>
            <a:off x="3758150" y="1855929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49" name="Google Shape;149;p14"/>
          <p:cNvSpPr txBox="1"/>
          <p:nvPr>
            <p:ph idx="14" type="subTitle"/>
          </p:nvPr>
        </p:nvSpPr>
        <p:spPr>
          <a:xfrm>
            <a:off x="3758150" y="2051571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Light"/>
              <a:buNone/>
              <a:defRPr sz="1000"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50" name="Google Shape;150;p14"/>
          <p:cNvSpPr txBox="1"/>
          <p:nvPr>
            <p:ph idx="15" type="subTitle"/>
          </p:nvPr>
        </p:nvSpPr>
        <p:spPr>
          <a:xfrm>
            <a:off x="5477175" y="1855929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51" name="Google Shape;151;p14"/>
          <p:cNvSpPr txBox="1"/>
          <p:nvPr>
            <p:ph idx="16" type="subTitle"/>
          </p:nvPr>
        </p:nvSpPr>
        <p:spPr>
          <a:xfrm>
            <a:off x="5477175" y="2051571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Light"/>
              <a:buNone/>
              <a:defRPr sz="1000"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52" name="Google Shape;152;p14"/>
          <p:cNvSpPr txBox="1"/>
          <p:nvPr>
            <p:ph idx="17" type="subTitle"/>
          </p:nvPr>
        </p:nvSpPr>
        <p:spPr>
          <a:xfrm>
            <a:off x="7196200" y="1855929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53" name="Google Shape;153;p14"/>
          <p:cNvSpPr txBox="1"/>
          <p:nvPr>
            <p:ph idx="18" type="subTitle"/>
          </p:nvPr>
        </p:nvSpPr>
        <p:spPr>
          <a:xfrm>
            <a:off x="7196200" y="2051571"/>
            <a:ext cx="1627500" cy="2109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Light"/>
              <a:buNone/>
              <a:defRPr sz="1000"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54" name="Google Shape;154;p14"/>
          <p:cNvSpPr txBox="1"/>
          <p:nvPr>
            <p:ph idx="19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55" name="Google Shape;155;p14"/>
          <p:cNvSpPr txBox="1"/>
          <p:nvPr>
            <p:ph idx="20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2">
  <p:cSld name="CUSTOM_3_1_1_1_1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/>
          <p:nvPr>
            <p:ph idx="2" type="pic"/>
          </p:nvPr>
        </p:nvSpPr>
        <p:spPr>
          <a:xfrm>
            <a:off x="3758250" y="457202"/>
            <a:ext cx="1627500" cy="13443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5"/>
          <p:cNvSpPr txBox="1"/>
          <p:nvPr>
            <p:ph idx="1" type="subTitle"/>
          </p:nvPr>
        </p:nvSpPr>
        <p:spPr>
          <a:xfrm>
            <a:off x="5477150" y="457200"/>
            <a:ext cx="17190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59" name="Google Shape;159;p15"/>
          <p:cNvSpPr txBox="1"/>
          <p:nvPr>
            <p:ph idx="3" type="subTitle"/>
          </p:nvPr>
        </p:nvSpPr>
        <p:spPr>
          <a:xfrm>
            <a:off x="7575075" y="457200"/>
            <a:ext cx="12486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Light"/>
              <a:buNone/>
              <a:defRPr sz="1000"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60" name="Google Shape;160;p15"/>
          <p:cNvSpPr/>
          <p:nvPr>
            <p:ph idx="4" type="pic"/>
          </p:nvPr>
        </p:nvSpPr>
        <p:spPr>
          <a:xfrm>
            <a:off x="3758250" y="1899602"/>
            <a:ext cx="1627500" cy="134430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15"/>
          <p:cNvSpPr/>
          <p:nvPr>
            <p:ph idx="5" type="pic"/>
          </p:nvPr>
        </p:nvSpPr>
        <p:spPr>
          <a:xfrm>
            <a:off x="3758250" y="3342002"/>
            <a:ext cx="1627500" cy="13443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15"/>
          <p:cNvSpPr txBox="1"/>
          <p:nvPr>
            <p:ph idx="6" type="body"/>
          </p:nvPr>
        </p:nvSpPr>
        <p:spPr>
          <a:xfrm>
            <a:off x="5477150" y="915900"/>
            <a:ext cx="3346800" cy="75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3" name="Google Shape;163;p15"/>
          <p:cNvSpPr txBox="1"/>
          <p:nvPr>
            <p:ph idx="7" type="subTitle"/>
          </p:nvPr>
        </p:nvSpPr>
        <p:spPr>
          <a:xfrm>
            <a:off x="5477150" y="1895400"/>
            <a:ext cx="17190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64" name="Google Shape;164;p15"/>
          <p:cNvSpPr txBox="1"/>
          <p:nvPr>
            <p:ph idx="8" type="subTitle"/>
          </p:nvPr>
        </p:nvSpPr>
        <p:spPr>
          <a:xfrm>
            <a:off x="7575075" y="1895400"/>
            <a:ext cx="12486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Light"/>
              <a:buNone/>
              <a:defRPr sz="1000"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65" name="Google Shape;165;p15"/>
          <p:cNvSpPr txBox="1"/>
          <p:nvPr>
            <p:ph idx="9" type="body"/>
          </p:nvPr>
        </p:nvSpPr>
        <p:spPr>
          <a:xfrm>
            <a:off x="5477150" y="2354100"/>
            <a:ext cx="3346800" cy="75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15"/>
          <p:cNvSpPr txBox="1"/>
          <p:nvPr>
            <p:ph idx="13" type="subTitle"/>
          </p:nvPr>
        </p:nvSpPr>
        <p:spPr>
          <a:xfrm>
            <a:off x="5477150" y="3333600"/>
            <a:ext cx="17190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67" name="Google Shape;167;p15"/>
          <p:cNvSpPr txBox="1"/>
          <p:nvPr>
            <p:ph idx="14" type="subTitle"/>
          </p:nvPr>
        </p:nvSpPr>
        <p:spPr>
          <a:xfrm>
            <a:off x="7575075" y="3333600"/>
            <a:ext cx="12486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Light"/>
              <a:buNone/>
              <a:defRPr sz="1000"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highlight>
                  <a:schemeClr val="accen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68" name="Google Shape;168;p15"/>
          <p:cNvSpPr txBox="1"/>
          <p:nvPr>
            <p:ph idx="15" type="body"/>
          </p:nvPr>
        </p:nvSpPr>
        <p:spPr>
          <a:xfrm>
            <a:off x="5477150" y="3792300"/>
            <a:ext cx="3346800" cy="75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9" name="Google Shape;169;p15"/>
          <p:cNvSpPr txBox="1"/>
          <p:nvPr>
            <p:ph idx="16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70" name="Google Shape;170;p15"/>
          <p:cNvSpPr txBox="1"/>
          <p:nvPr>
            <p:ph idx="17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71" name="Google Shape;171;p15"/>
          <p:cNvSpPr txBox="1"/>
          <p:nvPr>
            <p:ph type="title"/>
          </p:nvPr>
        </p:nvSpPr>
        <p:spPr>
          <a:xfrm>
            <a:off x="228650" y="334575"/>
            <a:ext cx="52485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BLANK_1_1_1_1_1_1_1_1_1_1_1_1_1_1_1_1_1_1_1_1_1_1_3">
    <p:bg>
      <p:bgPr>
        <a:solidFill>
          <a:schemeClr val="accent5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"/>
          <p:cNvSpPr txBox="1"/>
          <p:nvPr>
            <p:ph idx="1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16"/>
          <p:cNvSpPr txBox="1"/>
          <p:nvPr>
            <p:ph idx="2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16"/>
          <p:cNvSpPr txBox="1"/>
          <p:nvPr>
            <p:ph type="title"/>
          </p:nvPr>
        </p:nvSpPr>
        <p:spPr>
          <a:xfrm>
            <a:off x="224575" y="942125"/>
            <a:ext cx="8691000" cy="134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9pPr>
          </a:lstStyle>
          <a:p/>
        </p:txBody>
      </p:sp>
      <p:sp>
        <p:nvSpPr>
          <p:cNvPr id="176" name="Google Shape;176;p16"/>
          <p:cNvSpPr txBox="1"/>
          <p:nvPr>
            <p:ph idx="3" type="body"/>
          </p:nvPr>
        </p:nvSpPr>
        <p:spPr>
          <a:xfrm>
            <a:off x="326075" y="2565750"/>
            <a:ext cx="2485500" cy="96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Light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Light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Light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Light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Light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Light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Light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Light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Light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7" name="Google Shape;177;p16"/>
          <p:cNvSpPr txBox="1"/>
          <p:nvPr>
            <p:ph idx="4" type="subTitle"/>
          </p:nvPr>
        </p:nvSpPr>
        <p:spPr>
          <a:xfrm>
            <a:off x="3189438" y="2967525"/>
            <a:ext cx="2758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78" name="Google Shape;178;p16"/>
          <p:cNvSpPr txBox="1"/>
          <p:nvPr>
            <p:ph idx="5" type="subTitle"/>
          </p:nvPr>
        </p:nvSpPr>
        <p:spPr>
          <a:xfrm>
            <a:off x="3189438" y="4244750"/>
            <a:ext cx="2758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79" name="Google Shape;179;p16"/>
          <p:cNvSpPr txBox="1"/>
          <p:nvPr>
            <p:ph idx="6" type="subTitle"/>
          </p:nvPr>
        </p:nvSpPr>
        <p:spPr>
          <a:xfrm>
            <a:off x="3189438" y="2565750"/>
            <a:ext cx="4758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SemiBold"/>
              <a:buNone/>
              <a:defRPr sz="1000">
                <a:solidFill>
                  <a:schemeClr val="lt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80" name="Google Shape;180;p16"/>
          <p:cNvSpPr txBox="1"/>
          <p:nvPr>
            <p:ph idx="7" type="subTitle"/>
          </p:nvPr>
        </p:nvSpPr>
        <p:spPr>
          <a:xfrm>
            <a:off x="6156450" y="4244750"/>
            <a:ext cx="26673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81" name="Google Shape;181;p16"/>
          <p:cNvSpPr txBox="1"/>
          <p:nvPr>
            <p:ph idx="8" type="subTitle"/>
          </p:nvPr>
        </p:nvSpPr>
        <p:spPr>
          <a:xfrm>
            <a:off x="6156450" y="2967525"/>
            <a:ext cx="2589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82" name="Google Shape;182;p16"/>
          <p:cNvSpPr txBox="1"/>
          <p:nvPr>
            <p:ph idx="9" type="subTitle"/>
          </p:nvPr>
        </p:nvSpPr>
        <p:spPr>
          <a:xfrm>
            <a:off x="5094174" y="2565750"/>
            <a:ext cx="7752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Medium"/>
              <a:buNone/>
              <a:defRPr sz="1000">
                <a:highlight>
                  <a:schemeClr val="lt2"/>
                </a:highlight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83" name="Google Shape;183;p16"/>
          <p:cNvSpPr txBox="1"/>
          <p:nvPr>
            <p:ph idx="13" type="subTitle"/>
          </p:nvPr>
        </p:nvSpPr>
        <p:spPr>
          <a:xfrm>
            <a:off x="3189438" y="3969850"/>
            <a:ext cx="4758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SemiBold"/>
              <a:buNone/>
              <a:defRPr sz="1000">
                <a:solidFill>
                  <a:schemeClr val="lt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84" name="Google Shape;184;p16"/>
          <p:cNvSpPr txBox="1"/>
          <p:nvPr>
            <p:ph idx="14" type="subTitle"/>
          </p:nvPr>
        </p:nvSpPr>
        <p:spPr>
          <a:xfrm>
            <a:off x="5087878" y="3969850"/>
            <a:ext cx="7752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Medium"/>
              <a:buNone/>
              <a:defRPr sz="1000">
                <a:highlight>
                  <a:schemeClr val="lt2"/>
                </a:highlight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85" name="Google Shape;185;p16"/>
          <p:cNvSpPr txBox="1"/>
          <p:nvPr>
            <p:ph idx="15" type="subTitle"/>
          </p:nvPr>
        </p:nvSpPr>
        <p:spPr>
          <a:xfrm>
            <a:off x="6156450" y="3969850"/>
            <a:ext cx="4758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SemiBold"/>
              <a:buNone/>
              <a:defRPr sz="1000">
                <a:solidFill>
                  <a:schemeClr val="lt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86" name="Google Shape;186;p16"/>
          <p:cNvSpPr txBox="1"/>
          <p:nvPr>
            <p:ph idx="16" type="subTitle"/>
          </p:nvPr>
        </p:nvSpPr>
        <p:spPr>
          <a:xfrm>
            <a:off x="8079254" y="3969850"/>
            <a:ext cx="7773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Medium"/>
              <a:buNone/>
              <a:defRPr sz="1000">
                <a:highlight>
                  <a:schemeClr val="lt2"/>
                </a:highlight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87" name="Google Shape;187;p16"/>
          <p:cNvSpPr txBox="1"/>
          <p:nvPr>
            <p:ph idx="17" type="subTitle"/>
          </p:nvPr>
        </p:nvSpPr>
        <p:spPr>
          <a:xfrm>
            <a:off x="6156450" y="2565750"/>
            <a:ext cx="4758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aviraj SemiBold"/>
              <a:buNone/>
              <a:defRPr sz="1000">
                <a:solidFill>
                  <a:schemeClr val="lt1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88" name="Google Shape;188;p16"/>
          <p:cNvSpPr txBox="1"/>
          <p:nvPr>
            <p:ph idx="18" type="subTitle"/>
          </p:nvPr>
        </p:nvSpPr>
        <p:spPr>
          <a:xfrm>
            <a:off x="8079254" y="2565750"/>
            <a:ext cx="7752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Medium"/>
              <a:buNone/>
              <a:defRPr sz="1000">
                <a:highlight>
                  <a:schemeClr val="lt2"/>
                </a:highlight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13">
          <p15:clr>
            <a:srgbClr val="E46962"/>
          </p15:clr>
        </p15:guide>
        <p15:guide id="2" pos="3931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">
  <p:cSld name="CUSTOM">
    <p:bg>
      <p:bgPr>
        <a:solidFill>
          <a:schemeClr val="accent2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/>
          <p:nvPr/>
        </p:nvSpPr>
        <p:spPr>
          <a:xfrm>
            <a:off x="4526250" y="0"/>
            <a:ext cx="4617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aviraj"/>
              <a:ea typeface="Taviraj"/>
              <a:cs typeface="Taviraj"/>
              <a:sym typeface="Taviraj"/>
            </a:endParaRPr>
          </a:p>
        </p:txBody>
      </p:sp>
      <p:sp>
        <p:nvSpPr>
          <p:cNvPr id="191" name="Google Shape;191;p17"/>
          <p:cNvSpPr txBox="1"/>
          <p:nvPr>
            <p:ph type="title"/>
          </p:nvPr>
        </p:nvSpPr>
        <p:spPr>
          <a:xfrm>
            <a:off x="228650" y="334575"/>
            <a:ext cx="40470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2" name="Google Shape;192;p17"/>
          <p:cNvSpPr txBox="1"/>
          <p:nvPr>
            <p:ph idx="1" type="body"/>
          </p:nvPr>
        </p:nvSpPr>
        <p:spPr>
          <a:xfrm>
            <a:off x="228600" y="2133600"/>
            <a:ext cx="4047000" cy="25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3" name="Google Shape;193;p17"/>
          <p:cNvSpPr txBox="1"/>
          <p:nvPr>
            <p:ph idx="2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4" name="Google Shape;194;p17"/>
          <p:cNvSpPr txBox="1"/>
          <p:nvPr>
            <p:ph idx="3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- Alt 2">
  <p:cSld name="CUSTOM_1_3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"/>
          <p:cNvSpPr/>
          <p:nvPr/>
        </p:nvSpPr>
        <p:spPr>
          <a:xfrm>
            <a:off x="-7075" y="1231850"/>
            <a:ext cx="9151200" cy="3911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7" name="Google Shape;197;p18"/>
          <p:cNvSpPr txBox="1"/>
          <p:nvPr>
            <p:ph idx="1" type="body"/>
          </p:nvPr>
        </p:nvSpPr>
        <p:spPr>
          <a:xfrm>
            <a:off x="4711488" y="2971800"/>
            <a:ext cx="1627800" cy="65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18"/>
          <p:cNvSpPr txBox="1"/>
          <p:nvPr>
            <p:ph idx="2" type="subTitle"/>
          </p:nvPr>
        </p:nvSpPr>
        <p:spPr>
          <a:xfrm>
            <a:off x="4711513" y="2674925"/>
            <a:ext cx="1627800" cy="2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99" name="Google Shape;199;p18"/>
          <p:cNvSpPr txBox="1"/>
          <p:nvPr>
            <p:ph idx="3" type="subTitle"/>
          </p:nvPr>
        </p:nvSpPr>
        <p:spPr>
          <a:xfrm>
            <a:off x="4711513" y="3836825"/>
            <a:ext cx="1627800" cy="2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p18"/>
          <p:cNvSpPr txBox="1"/>
          <p:nvPr>
            <p:ph idx="4" type="body"/>
          </p:nvPr>
        </p:nvSpPr>
        <p:spPr>
          <a:xfrm>
            <a:off x="2515800" y="4078125"/>
            <a:ext cx="1627800" cy="60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1" name="Google Shape;201;p18"/>
          <p:cNvSpPr txBox="1"/>
          <p:nvPr>
            <p:ph idx="5" type="body"/>
          </p:nvPr>
        </p:nvSpPr>
        <p:spPr>
          <a:xfrm>
            <a:off x="2515800" y="2971800"/>
            <a:ext cx="1627800" cy="65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2" name="Google Shape;202;p18"/>
          <p:cNvSpPr txBox="1"/>
          <p:nvPr>
            <p:ph idx="6" type="subTitle"/>
          </p:nvPr>
        </p:nvSpPr>
        <p:spPr>
          <a:xfrm>
            <a:off x="2515825" y="2674925"/>
            <a:ext cx="1627800" cy="2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203" name="Google Shape;203;p18"/>
          <p:cNvSpPr txBox="1"/>
          <p:nvPr>
            <p:ph idx="7" type="subTitle"/>
          </p:nvPr>
        </p:nvSpPr>
        <p:spPr>
          <a:xfrm>
            <a:off x="2515825" y="3836825"/>
            <a:ext cx="1627800" cy="2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18"/>
          <p:cNvSpPr txBox="1"/>
          <p:nvPr>
            <p:ph idx="8" type="body"/>
          </p:nvPr>
        </p:nvSpPr>
        <p:spPr>
          <a:xfrm>
            <a:off x="320075" y="4078125"/>
            <a:ext cx="1627800" cy="60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18"/>
          <p:cNvSpPr txBox="1"/>
          <p:nvPr>
            <p:ph idx="9" type="body"/>
          </p:nvPr>
        </p:nvSpPr>
        <p:spPr>
          <a:xfrm>
            <a:off x="320075" y="2971800"/>
            <a:ext cx="1627800" cy="65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18"/>
          <p:cNvSpPr txBox="1"/>
          <p:nvPr>
            <p:ph idx="13" type="subTitle"/>
          </p:nvPr>
        </p:nvSpPr>
        <p:spPr>
          <a:xfrm>
            <a:off x="320100" y="2674925"/>
            <a:ext cx="1627800" cy="2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207" name="Google Shape;207;p18"/>
          <p:cNvSpPr txBox="1"/>
          <p:nvPr>
            <p:ph idx="14" type="subTitle"/>
          </p:nvPr>
        </p:nvSpPr>
        <p:spPr>
          <a:xfrm>
            <a:off x="320100" y="3836825"/>
            <a:ext cx="1627800" cy="2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8" name="Google Shape;208;p18"/>
          <p:cNvSpPr txBox="1"/>
          <p:nvPr>
            <p:ph idx="15" type="body"/>
          </p:nvPr>
        </p:nvSpPr>
        <p:spPr>
          <a:xfrm>
            <a:off x="4711488" y="4078125"/>
            <a:ext cx="1627800" cy="60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18"/>
          <p:cNvSpPr txBox="1"/>
          <p:nvPr>
            <p:ph idx="16" type="body"/>
          </p:nvPr>
        </p:nvSpPr>
        <p:spPr>
          <a:xfrm>
            <a:off x="6907163" y="4078125"/>
            <a:ext cx="1627800" cy="60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18"/>
          <p:cNvSpPr txBox="1"/>
          <p:nvPr>
            <p:ph type="title"/>
          </p:nvPr>
        </p:nvSpPr>
        <p:spPr>
          <a:xfrm>
            <a:off x="228650" y="334575"/>
            <a:ext cx="52485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17" type="body"/>
          </p:nvPr>
        </p:nvSpPr>
        <p:spPr>
          <a:xfrm>
            <a:off x="5334000" y="334575"/>
            <a:ext cx="35814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12" name="Google Shape;212;p18"/>
          <p:cNvSpPr txBox="1"/>
          <p:nvPr>
            <p:ph idx="18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13" name="Google Shape;213;p18"/>
          <p:cNvSpPr txBox="1"/>
          <p:nvPr>
            <p:ph idx="19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14" name="Google Shape;214;p18"/>
          <p:cNvSpPr txBox="1"/>
          <p:nvPr>
            <p:ph idx="20" type="body"/>
          </p:nvPr>
        </p:nvSpPr>
        <p:spPr>
          <a:xfrm>
            <a:off x="6907163" y="2971800"/>
            <a:ext cx="1627800" cy="65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idx="21" type="subTitle"/>
          </p:nvPr>
        </p:nvSpPr>
        <p:spPr>
          <a:xfrm>
            <a:off x="6907188" y="2674925"/>
            <a:ext cx="1627800" cy="2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216" name="Google Shape;216;p18"/>
          <p:cNvSpPr txBox="1"/>
          <p:nvPr>
            <p:ph idx="22" type="subTitle"/>
          </p:nvPr>
        </p:nvSpPr>
        <p:spPr>
          <a:xfrm>
            <a:off x="6907188" y="3836825"/>
            <a:ext cx="1627800" cy="2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- Alt 3">
  <p:cSld name="CUSTOM_1_1">
    <p:bg>
      <p:bgPr>
        <a:solidFill>
          <a:schemeClr val="accent2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9"/>
          <p:cNvSpPr/>
          <p:nvPr/>
        </p:nvSpPr>
        <p:spPr>
          <a:xfrm>
            <a:off x="-7075" y="1895400"/>
            <a:ext cx="9151200" cy="324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9" name="Google Shape;219;p19"/>
          <p:cNvSpPr txBox="1"/>
          <p:nvPr>
            <p:ph type="title"/>
          </p:nvPr>
        </p:nvSpPr>
        <p:spPr>
          <a:xfrm>
            <a:off x="228650" y="334575"/>
            <a:ext cx="52485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" name="Google Shape;220;p19"/>
          <p:cNvSpPr txBox="1"/>
          <p:nvPr>
            <p:ph idx="1" type="body"/>
          </p:nvPr>
        </p:nvSpPr>
        <p:spPr>
          <a:xfrm>
            <a:off x="5477150" y="325504"/>
            <a:ext cx="3438300" cy="11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19"/>
          <p:cNvSpPr txBox="1"/>
          <p:nvPr>
            <p:ph idx="2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" name="Google Shape;222;p19"/>
          <p:cNvSpPr txBox="1"/>
          <p:nvPr>
            <p:ph idx="3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ny policies">
  <p:cSld name="CUSTOM_1_1_1">
    <p:bg>
      <p:bgPr>
        <a:solidFill>
          <a:schemeClr val="accent2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"/>
          <p:cNvSpPr txBox="1"/>
          <p:nvPr>
            <p:ph type="title"/>
          </p:nvPr>
        </p:nvSpPr>
        <p:spPr>
          <a:xfrm>
            <a:off x="223864" y="353721"/>
            <a:ext cx="39705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20"/>
          <p:cNvSpPr txBox="1"/>
          <p:nvPr>
            <p:ph idx="1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20"/>
          <p:cNvSpPr txBox="1"/>
          <p:nvPr>
            <p:ph idx="2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7" name="Google Shape;227;p20"/>
          <p:cNvSpPr/>
          <p:nvPr>
            <p:ph idx="3" type="pic"/>
          </p:nvPr>
        </p:nvSpPr>
        <p:spPr>
          <a:xfrm>
            <a:off x="5477325" y="457751"/>
            <a:ext cx="3346800" cy="20379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20"/>
          <p:cNvSpPr txBox="1"/>
          <p:nvPr>
            <p:ph idx="4" type="body"/>
          </p:nvPr>
        </p:nvSpPr>
        <p:spPr>
          <a:xfrm>
            <a:off x="320250" y="3269750"/>
            <a:ext cx="2520000" cy="68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9" name="Google Shape;229;p20"/>
          <p:cNvSpPr txBox="1"/>
          <p:nvPr>
            <p:ph idx="5" type="body"/>
          </p:nvPr>
        </p:nvSpPr>
        <p:spPr>
          <a:xfrm>
            <a:off x="320125" y="1801500"/>
            <a:ext cx="2520000" cy="68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0" name="Google Shape;230;p20"/>
          <p:cNvSpPr txBox="1"/>
          <p:nvPr>
            <p:ph idx="6" type="subTitle"/>
          </p:nvPr>
        </p:nvSpPr>
        <p:spPr>
          <a:xfrm>
            <a:off x="320251" y="2955614"/>
            <a:ext cx="2520000" cy="230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231" name="Google Shape;231;p20"/>
          <p:cNvSpPr txBox="1"/>
          <p:nvPr>
            <p:ph idx="7" type="body"/>
          </p:nvPr>
        </p:nvSpPr>
        <p:spPr>
          <a:xfrm>
            <a:off x="6303750" y="3269750"/>
            <a:ext cx="2520000" cy="68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" name="Google Shape;232;p20"/>
          <p:cNvSpPr txBox="1"/>
          <p:nvPr>
            <p:ph idx="8" type="subTitle"/>
          </p:nvPr>
        </p:nvSpPr>
        <p:spPr>
          <a:xfrm>
            <a:off x="6303751" y="2955614"/>
            <a:ext cx="2520000" cy="230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233" name="Google Shape;233;p20"/>
          <p:cNvSpPr txBox="1"/>
          <p:nvPr>
            <p:ph idx="9" type="body"/>
          </p:nvPr>
        </p:nvSpPr>
        <p:spPr>
          <a:xfrm>
            <a:off x="3312000" y="3269750"/>
            <a:ext cx="2520000" cy="68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4" name="Google Shape;234;p20"/>
          <p:cNvSpPr txBox="1"/>
          <p:nvPr>
            <p:ph idx="13" type="subTitle"/>
          </p:nvPr>
        </p:nvSpPr>
        <p:spPr>
          <a:xfrm>
            <a:off x="3312001" y="2955614"/>
            <a:ext cx="2520000" cy="230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"/>
              <a:buNone/>
              <a:defRPr sz="1000">
                <a:highlight>
                  <a:schemeClr val="lt2"/>
                </a:highlight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elcome">
  <p:cSld name="CUSTOM_2">
    <p:bg>
      <p:bgPr>
        <a:solidFill>
          <a:schemeClr val="accen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21750" y="1448100"/>
            <a:ext cx="8700600" cy="22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30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14444" y="1197700"/>
            <a:ext cx="1887000" cy="592200"/>
          </a:xfrm>
          <a:prstGeom prst="rect">
            <a:avLst/>
          </a:prstGeom>
        </p:spPr>
        <p:txBody>
          <a:bodyPr anchorCtr="0" anchor="ctr" bIns="0" lIns="0" spcFirstLastPara="1" rIns="2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2" type="subTitle"/>
          </p:nvPr>
        </p:nvSpPr>
        <p:spPr>
          <a:xfrm>
            <a:off x="2131994" y="1197700"/>
            <a:ext cx="5065500" cy="60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aviraj Light"/>
              <a:buNone/>
              <a:defRPr>
                <a:solidFill>
                  <a:schemeClr val="lt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3" type="body"/>
          </p:nvPr>
        </p:nvSpPr>
        <p:spPr>
          <a:xfrm>
            <a:off x="5385650" y="3337800"/>
            <a:ext cx="35298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 Light"/>
              <a:buChar char="●"/>
              <a:defRPr sz="2000">
                <a:solidFill>
                  <a:schemeClr val="lt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 Light"/>
              <a:buChar char="○"/>
              <a:defRPr sz="2000">
                <a:solidFill>
                  <a:schemeClr val="lt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 Light"/>
              <a:buChar char="■"/>
              <a:defRPr sz="20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 Light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 Light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 Light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 Light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 Light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 Light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4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5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12">
          <p15:clr>
            <a:srgbClr val="E46962"/>
          </p15:clr>
        </p15:guide>
        <p15:guide id="2" orient="horz" pos="2328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_1_1_1">
    <p:bg>
      <p:bgPr>
        <a:solidFill>
          <a:schemeClr val="dk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1"/>
          <p:cNvSpPr txBox="1"/>
          <p:nvPr>
            <p:ph idx="1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7" name="Google Shape;237;p21"/>
          <p:cNvSpPr txBox="1"/>
          <p:nvPr>
            <p:ph idx="2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8" name="Google Shape;238;p21"/>
          <p:cNvSpPr txBox="1"/>
          <p:nvPr>
            <p:ph type="title"/>
          </p:nvPr>
        </p:nvSpPr>
        <p:spPr>
          <a:xfrm>
            <a:off x="228650" y="334575"/>
            <a:ext cx="7584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9" name="Google Shape;239;p21"/>
          <p:cNvSpPr txBox="1"/>
          <p:nvPr>
            <p:ph idx="3" type="subTitle"/>
          </p:nvPr>
        </p:nvSpPr>
        <p:spPr>
          <a:xfrm>
            <a:off x="3729875" y="4053798"/>
            <a:ext cx="25200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9pPr>
          </a:lstStyle>
          <a:p/>
        </p:txBody>
      </p:sp>
      <p:sp>
        <p:nvSpPr>
          <p:cNvPr id="240" name="Google Shape;240;p21"/>
          <p:cNvSpPr txBox="1"/>
          <p:nvPr>
            <p:ph idx="4" type="subTitle"/>
          </p:nvPr>
        </p:nvSpPr>
        <p:spPr>
          <a:xfrm>
            <a:off x="3913475" y="4389350"/>
            <a:ext cx="27558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1" name="Google Shape;241;p21"/>
          <p:cNvSpPr txBox="1"/>
          <p:nvPr>
            <p:ph idx="5" type="subTitle"/>
          </p:nvPr>
        </p:nvSpPr>
        <p:spPr>
          <a:xfrm>
            <a:off x="3729875" y="3143073"/>
            <a:ext cx="25200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9pPr>
          </a:lstStyle>
          <a:p/>
        </p:txBody>
      </p:sp>
      <p:sp>
        <p:nvSpPr>
          <p:cNvPr id="242" name="Google Shape;242;p21"/>
          <p:cNvSpPr txBox="1"/>
          <p:nvPr>
            <p:ph idx="6" type="subTitle"/>
          </p:nvPr>
        </p:nvSpPr>
        <p:spPr>
          <a:xfrm>
            <a:off x="3913475" y="3478625"/>
            <a:ext cx="27558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3" name="Google Shape;243;p21"/>
          <p:cNvSpPr txBox="1"/>
          <p:nvPr>
            <p:ph idx="7" type="subTitle"/>
          </p:nvPr>
        </p:nvSpPr>
        <p:spPr>
          <a:xfrm>
            <a:off x="3729875" y="2276373"/>
            <a:ext cx="25200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9pPr>
          </a:lstStyle>
          <a:p/>
        </p:txBody>
      </p:sp>
      <p:sp>
        <p:nvSpPr>
          <p:cNvPr id="244" name="Google Shape;244;p21"/>
          <p:cNvSpPr txBox="1"/>
          <p:nvPr>
            <p:ph idx="8" type="subTitle"/>
          </p:nvPr>
        </p:nvSpPr>
        <p:spPr>
          <a:xfrm>
            <a:off x="3913475" y="2611925"/>
            <a:ext cx="27558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5" name="Google Shape;245;p21"/>
          <p:cNvSpPr txBox="1"/>
          <p:nvPr>
            <p:ph idx="9" type="subTitle"/>
          </p:nvPr>
        </p:nvSpPr>
        <p:spPr>
          <a:xfrm>
            <a:off x="3729875" y="1365648"/>
            <a:ext cx="25200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9pPr>
          </a:lstStyle>
          <a:p/>
        </p:txBody>
      </p:sp>
      <p:sp>
        <p:nvSpPr>
          <p:cNvPr id="246" name="Google Shape;246;p21"/>
          <p:cNvSpPr txBox="1"/>
          <p:nvPr>
            <p:ph idx="13" type="subTitle"/>
          </p:nvPr>
        </p:nvSpPr>
        <p:spPr>
          <a:xfrm>
            <a:off x="3913475" y="1701200"/>
            <a:ext cx="27558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7" name="Google Shape;247;p21"/>
          <p:cNvSpPr txBox="1"/>
          <p:nvPr>
            <p:ph idx="14" type="subTitle"/>
          </p:nvPr>
        </p:nvSpPr>
        <p:spPr>
          <a:xfrm>
            <a:off x="317900" y="4053798"/>
            <a:ext cx="25200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9pPr>
          </a:lstStyle>
          <a:p/>
        </p:txBody>
      </p:sp>
      <p:sp>
        <p:nvSpPr>
          <p:cNvPr id="248" name="Google Shape;248;p21"/>
          <p:cNvSpPr txBox="1"/>
          <p:nvPr>
            <p:ph idx="15" type="subTitle"/>
          </p:nvPr>
        </p:nvSpPr>
        <p:spPr>
          <a:xfrm>
            <a:off x="501500" y="4389350"/>
            <a:ext cx="27558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9" name="Google Shape;249;p21"/>
          <p:cNvSpPr txBox="1"/>
          <p:nvPr>
            <p:ph idx="16" type="subTitle"/>
          </p:nvPr>
        </p:nvSpPr>
        <p:spPr>
          <a:xfrm>
            <a:off x="317900" y="3143073"/>
            <a:ext cx="25200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9pPr>
          </a:lstStyle>
          <a:p/>
        </p:txBody>
      </p:sp>
      <p:sp>
        <p:nvSpPr>
          <p:cNvPr id="250" name="Google Shape;250;p21"/>
          <p:cNvSpPr txBox="1"/>
          <p:nvPr>
            <p:ph idx="17" type="subTitle"/>
          </p:nvPr>
        </p:nvSpPr>
        <p:spPr>
          <a:xfrm>
            <a:off x="501500" y="3478625"/>
            <a:ext cx="27558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1" name="Google Shape;251;p21"/>
          <p:cNvSpPr txBox="1"/>
          <p:nvPr>
            <p:ph idx="18" type="subTitle"/>
          </p:nvPr>
        </p:nvSpPr>
        <p:spPr>
          <a:xfrm>
            <a:off x="317900" y="2276373"/>
            <a:ext cx="25200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9pPr>
          </a:lstStyle>
          <a:p/>
        </p:txBody>
      </p:sp>
      <p:sp>
        <p:nvSpPr>
          <p:cNvPr id="252" name="Google Shape;252;p21"/>
          <p:cNvSpPr txBox="1"/>
          <p:nvPr>
            <p:ph idx="19" type="subTitle"/>
          </p:nvPr>
        </p:nvSpPr>
        <p:spPr>
          <a:xfrm>
            <a:off x="501500" y="2611925"/>
            <a:ext cx="27558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3" name="Google Shape;253;p21"/>
          <p:cNvSpPr txBox="1"/>
          <p:nvPr>
            <p:ph idx="20" type="subTitle"/>
          </p:nvPr>
        </p:nvSpPr>
        <p:spPr>
          <a:xfrm>
            <a:off x="317900" y="1365648"/>
            <a:ext cx="25200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Taviraj SemiBold"/>
              <a:buNone/>
              <a:defRPr sz="1000">
                <a:highlight>
                  <a:schemeClr val="lt2"/>
                </a:highlight>
                <a:latin typeface="Taviraj SemiBold"/>
                <a:ea typeface="Taviraj SemiBold"/>
                <a:cs typeface="Taviraj SemiBold"/>
                <a:sym typeface="Taviraj SemiBold"/>
              </a:defRPr>
            </a:lvl9pPr>
          </a:lstStyle>
          <a:p/>
        </p:txBody>
      </p:sp>
      <p:sp>
        <p:nvSpPr>
          <p:cNvPr id="254" name="Google Shape;254;p21"/>
          <p:cNvSpPr txBox="1"/>
          <p:nvPr>
            <p:ph idx="21" type="subTitle"/>
          </p:nvPr>
        </p:nvSpPr>
        <p:spPr>
          <a:xfrm>
            <a:off x="501500" y="1701200"/>
            <a:ext cx="2755800" cy="207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21"/>
          <p:cNvSpPr txBox="1"/>
          <p:nvPr/>
        </p:nvSpPr>
        <p:spPr>
          <a:xfrm>
            <a:off x="317898" y="1728200"/>
            <a:ext cx="183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1206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→"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317898" y="2638925"/>
            <a:ext cx="183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1206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→"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57" name="Google Shape;257;p21"/>
          <p:cNvSpPr txBox="1"/>
          <p:nvPr/>
        </p:nvSpPr>
        <p:spPr>
          <a:xfrm>
            <a:off x="317898" y="3507038"/>
            <a:ext cx="183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1206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→"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317898" y="4416338"/>
            <a:ext cx="183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1206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→"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59" name="Google Shape;259;p21"/>
          <p:cNvSpPr txBox="1"/>
          <p:nvPr/>
        </p:nvSpPr>
        <p:spPr>
          <a:xfrm>
            <a:off x="3729873" y="1728200"/>
            <a:ext cx="183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1206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→"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3729873" y="2638925"/>
            <a:ext cx="183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1206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→"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61" name="Google Shape;261;p21"/>
          <p:cNvSpPr txBox="1"/>
          <p:nvPr/>
        </p:nvSpPr>
        <p:spPr>
          <a:xfrm>
            <a:off x="3729873" y="3507038"/>
            <a:ext cx="183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1206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→"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62" name="Google Shape;262;p21"/>
          <p:cNvSpPr txBox="1"/>
          <p:nvPr/>
        </p:nvSpPr>
        <p:spPr>
          <a:xfrm>
            <a:off x="3729873" y="4416338"/>
            <a:ext cx="183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1206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→"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>
  <p:cSld name="CUSTOM_1_2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/>
          <p:nvPr/>
        </p:nvSpPr>
        <p:spPr>
          <a:xfrm flipH="1">
            <a:off x="350" y="0"/>
            <a:ext cx="24513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aviraj"/>
              <a:ea typeface="Taviraj"/>
              <a:cs typeface="Taviraj"/>
              <a:sym typeface="Taviraj"/>
            </a:endParaRPr>
          </a:p>
        </p:txBody>
      </p:sp>
      <p:sp>
        <p:nvSpPr>
          <p:cNvPr id="265" name="Google Shape;265;p22"/>
          <p:cNvSpPr txBox="1"/>
          <p:nvPr>
            <p:ph idx="1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6" name="Google Shape;266;p22"/>
          <p:cNvSpPr txBox="1"/>
          <p:nvPr>
            <p:ph idx="2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67" name="Google Shape;267;p22"/>
          <p:cNvSpPr txBox="1"/>
          <p:nvPr>
            <p:ph type="title"/>
          </p:nvPr>
        </p:nvSpPr>
        <p:spPr>
          <a:xfrm>
            <a:off x="228650" y="320200"/>
            <a:ext cx="19674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aviraj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aviraj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aviraj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aviraj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aviraj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aviraj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aviraj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aviraj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22"/>
          <p:cNvSpPr txBox="1"/>
          <p:nvPr>
            <p:ph idx="3" type="title"/>
          </p:nvPr>
        </p:nvSpPr>
        <p:spPr>
          <a:xfrm>
            <a:off x="2813700" y="278225"/>
            <a:ext cx="6010200" cy="19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/>
            </a:lvl9pPr>
          </a:lstStyle>
          <a:p/>
        </p:txBody>
      </p:sp>
      <p:sp>
        <p:nvSpPr>
          <p:cNvPr id="269" name="Google Shape;269;p22"/>
          <p:cNvSpPr/>
          <p:nvPr>
            <p:ph idx="4" type="pic"/>
          </p:nvPr>
        </p:nvSpPr>
        <p:spPr>
          <a:xfrm>
            <a:off x="6017975" y="2571725"/>
            <a:ext cx="2805900" cy="211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0" name="Google Shape;270;p22"/>
          <p:cNvSpPr txBox="1"/>
          <p:nvPr>
            <p:ph idx="5" type="body"/>
          </p:nvPr>
        </p:nvSpPr>
        <p:spPr>
          <a:xfrm>
            <a:off x="2908850" y="3998825"/>
            <a:ext cx="2030100" cy="68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3" name="Google Shape;273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1" name="Google Shape;281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2" name="Google Shape;282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7" name="Google Shape;287;p2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2" name="Google Shape;292;p3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3" name="Google Shape;293;p3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228650" y="334575"/>
            <a:ext cx="52485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3" name="Google Shape;23;p4"/>
          <p:cNvSpPr txBox="1"/>
          <p:nvPr>
            <p:ph idx="2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8" name="Google Shape;298;p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4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2" name="Google Shape;302;p34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34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4" name="Google Shape;304;p34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5" name="Google Shape;305;p34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34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34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0" name="Google Shape;310;p35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800"/>
              </a:spcBef>
              <a:spcAft>
                <a:spcPts val="8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1" name="Google Shape;311;p35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" name="Google Shape;314;p36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800"/>
              </a:spcBef>
              <a:spcAft>
                <a:spcPts val="8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5" name="Google Shape;315;p36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6" name="Google Shape;316;p36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7" name="Google Shape;317;p36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800"/>
              </a:spcBef>
              <a:spcAft>
                <a:spcPts val="8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0" name="Google Shape;320;p3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1" name="Google Shape;321;p3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2" name="Google Shape;322;p37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3" name="Google Shape;323;p37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4" name="Google Shape;324;p37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5" name="Google Shape;325;p37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8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800"/>
              </a:spcBef>
              <a:spcAft>
                <a:spcPts val="8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8" name="Google Shape;328;p38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9" name="Google Shape;329;p38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0" name="Google Shape;330;p38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1" name="Google Shape;331;p38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2" name="Google Shape;332;p38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3" name="Google Shape;333;p38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4" name="Google Shape;334;p38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5" name="Google Shape;335;p38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8" name="Google Shape;338;p39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0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1" name="Google Shape;341;p40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40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40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" name="Google Shape;344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5" name="Google Shape;345;p40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6" name="Google Shape;346;p40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with image top right">
  <p:cSld name="BLANK_1_1_1_1_3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228650" y="334575"/>
            <a:ext cx="52485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228600" y="2004152"/>
            <a:ext cx="43893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sz="1000">
                <a:latin typeface="Taviraj Light"/>
                <a:ea typeface="Taviraj Light"/>
                <a:cs typeface="Taviraj Light"/>
                <a:sym typeface="Taviraj Light"/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 sz="1000">
                <a:latin typeface="Taviraj Light"/>
                <a:ea typeface="Taviraj Light"/>
                <a:cs typeface="Taviraj Light"/>
                <a:sym typeface="Taviraj Light"/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 sz="1000">
                <a:latin typeface="Taviraj Light"/>
                <a:ea typeface="Taviraj Light"/>
                <a:cs typeface="Taviraj Light"/>
                <a:sym typeface="Taviraj Light"/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 sz="1000">
                <a:latin typeface="Taviraj Light"/>
                <a:ea typeface="Taviraj Light"/>
                <a:cs typeface="Taviraj Light"/>
                <a:sym typeface="Taviraj Light"/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 sz="1000">
                <a:latin typeface="Taviraj Light"/>
                <a:ea typeface="Taviraj Light"/>
                <a:cs typeface="Taviraj Light"/>
                <a:sym typeface="Taviraj Light"/>
              </a:defRPr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 sz="1000">
                <a:latin typeface="Taviraj Light"/>
                <a:ea typeface="Taviraj Light"/>
                <a:cs typeface="Taviraj Light"/>
                <a:sym typeface="Taviraj Light"/>
              </a:defRPr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 sz="1000">
                <a:latin typeface="Taviraj Light"/>
                <a:ea typeface="Taviraj Light"/>
                <a:cs typeface="Taviraj Light"/>
                <a:sym typeface="Taviraj Light"/>
              </a:defRPr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 sz="1000">
                <a:latin typeface="Taviraj Light"/>
                <a:ea typeface="Taviraj Light"/>
                <a:cs typeface="Taviraj Light"/>
                <a:sym typeface="Taviraj Light"/>
              </a:defRPr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 sz="1000"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223625" y="3332073"/>
            <a:ext cx="2585700" cy="13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3" type="body"/>
          </p:nvPr>
        </p:nvSpPr>
        <p:spPr>
          <a:xfrm>
            <a:off x="3233897" y="3334148"/>
            <a:ext cx="2585700" cy="13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4" type="body"/>
          </p:nvPr>
        </p:nvSpPr>
        <p:spPr>
          <a:xfrm>
            <a:off x="6244169" y="3334148"/>
            <a:ext cx="2585700" cy="13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5" type="subTitle"/>
          </p:nvPr>
        </p:nvSpPr>
        <p:spPr>
          <a:xfrm>
            <a:off x="3236376" y="2963675"/>
            <a:ext cx="4308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6" type="subTitle"/>
          </p:nvPr>
        </p:nvSpPr>
        <p:spPr>
          <a:xfrm>
            <a:off x="3667188" y="2963675"/>
            <a:ext cx="21549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7" type="subTitle"/>
          </p:nvPr>
        </p:nvSpPr>
        <p:spPr>
          <a:xfrm>
            <a:off x="6244169" y="2963675"/>
            <a:ext cx="4308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8" type="subTitle"/>
          </p:nvPr>
        </p:nvSpPr>
        <p:spPr>
          <a:xfrm>
            <a:off x="6674981" y="2963675"/>
            <a:ext cx="21549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4" name="Google Shape;34;p5"/>
          <p:cNvSpPr/>
          <p:nvPr>
            <p:ph idx="9" type="pic"/>
          </p:nvPr>
        </p:nvSpPr>
        <p:spPr>
          <a:xfrm>
            <a:off x="5477150" y="455550"/>
            <a:ext cx="3346800" cy="21162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5"/>
          <p:cNvSpPr txBox="1"/>
          <p:nvPr>
            <p:ph idx="13" type="subTitle"/>
          </p:nvPr>
        </p:nvSpPr>
        <p:spPr>
          <a:xfrm>
            <a:off x="223625" y="2963675"/>
            <a:ext cx="4308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Taviraj Light"/>
              <a:buNone/>
              <a:defRPr sz="1200">
                <a:solidFill>
                  <a:schemeClr val="accent5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4" type="subTitle"/>
          </p:nvPr>
        </p:nvSpPr>
        <p:spPr>
          <a:xfrm>
            <a:off x="654425" y="2963675"/>
            <a:ext cx="2154900" cy="3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7" name="Google Shape;37;p5"/>
          <p:cNvSpPr txBox="1"/>
          <p:nvPr>
            <p:ph idx="15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38" name="Google Shape;38;p5"/>
          <p:cNvSpPr txBox="1"/>
          <p:nvPr>
            <p:ph idx="16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37">
          <p15:clr>
            <a:srgbClr val="E46962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1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9" name="Google Shape;349;p41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41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41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2" name="Google Shape;352;p41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41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4" name="Google Shape;35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5" name="Google Shape;355;p41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6" name="Google Shape;356;p41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7" name="Google Shape;357;p41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2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3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43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p43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4" name="Google Shape;364;p43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5" name="Google Shape;365;p43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43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43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8" name="Google Shape;368;p43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43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43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slide">
  <p:cSld name="BLANK_1_1_1_1_2_3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228650" y="320200"/>
            <a:ext cx="1728000" cy="10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viraj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viraj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viraj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viraj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viraj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viraj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viraj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viraj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6"/>
          <p:cNvSpPr/>
          <p:nvPr>
            <p:ph idx="2" type="pic"/>
          </p:nvPr>
        </p:nvSpPr>
        <p:spPr>
          <a:xfrm>
            <a:off x="320100" y="2576275"/>
            <a:ext cx="2493600" cy="211200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4138875" y="533400"/>
            <a:ext cx="2722800" cy="2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highlight>
                  <a:schemeClr val="accent5"/>
                </a:highlight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3" type="body"/>
          </p:nvPr>
        </p:nvSpPr>
        <p:spPr>
          <a:xfrm>
            <a:off x="4143075" y="762000"/>
            <a:ext cx="3342600" cy="8487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4" type="subTitle"/>
          </p:nvPr>
        </p:nvSpPr>
        <p:spPr>
          <a:xfrm>
            <a:off x="3757500" y="533400"/>
            <a:ext cx="354300" cy="2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5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46" name="Google Shape;46;p6"/>
          <p:cNvSpPr txBox="1"/>
          <p:nvPr>
            <p:ph idx="6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47" name="Google Shape;47;p6"/>
          <p:cNvSpPr txBox="1"/>
          <p:nvPr>
            <p:ph idx="7" type="subTitle"/>
          </p:nvPr>
        </p:nvSpPr>
        <p:spPr>
          <a:xfrm>
            <a:off x="4139063" y="1972650"/>
            <a:ext cx="2722800" cy="2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highlight>
                  <a:schemeClr val="accent5"/>
                </a:highlight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8" type="body"/>
          </p:nvPr>
        </p:nvSpPr>
        <p:spPr>
          <a:xfrm>
            <a:off x="4143263" y="2201250"/>
            <a:ext cx="3342600" cy="8487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" name="Google Shape;49;p6"/>
          <p:cNvSpPr txBox="1"/>
          <p:nvPr>
            <p:ph idx="9" type="subTitle"/>
          </p:nvPr>
        </p:nvSpPr>
        <p:spPr>
          <a:xfrm>
            <a:off x="3757645" y="1972650"/>
            <a:ext cx="354300" cy="2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13" type="subTitle"/>
          </p:nvPr>
        </p:nvSpPr>
        <p:spPr>
          <a:xfrm>
            <a:off x="4139063" y="3411900"/>
            <a:ext cx="2722800" cy="2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highlight>
                  <a:schemeClr val="accent5"/>
                </a:highlight>
                <a:latin typeface="Taviraj Medium"/>
                <a:ea typeface="Taviraj Medium"/>
                <a:cs typeface="Taviraj Medium"/>
                <a:sym typeface="Taviraj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Taviraj Light"/>
              <a:buNone/>
              <a:defRPr>
                <a:highlight>
                  <a:schemeClr val="accent5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14" type="body"/>
          </p:nvPr>
        </p:nvSpPr>
        <p:spPr>
          <a:xfrm>
            <a:off x="4143263" y="3640500"/>
            <a:ext cx="3342600" cy="8487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15" type="subTitle"/>
          </p:nvPr>
        </p:nvSpPr>
        <p:spPr>
          <a:xfrm>
            <a:off x="3757645" y="3411900"/>
            <a:ext cx="354300" cy="2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aviraj"/>
              <a:buNone/>
              <a:defRPr b="1">
                <a:solidFill>
                  <a:schemeClr val="accent5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yebrow">
  <p:cSld name="BLANK_1_1_1_1_2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/>
          <p:nvPr>
            <p:ph type="title"/>
          </p:nvPr>
        </p:nvSpPr>
        <p:spPr>
          <a:xfrm>
            <a:off x="228650" y="592749"/>
            <a:ext cx="68760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viraj Light"/>
              <a:buNone/>
              <a:defRPr sz="3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viraj Light"/>
              <a:buNone/>
              <a:defRPr sz="320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viraj Light"/>
              <a:buNone/>
              <a:defRPr sz="320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viraj Light"/>
              <a:buNone/>
              <a:defRPr sz="320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viraj Light"/>
              <a:buNone/>
              <a:defRPr sz="320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viraj Light"/>
              <a:buNone/>
              <a:defRPr sz="320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viraj Light"/>
              <a:buNone/>
              <a:defRPr sz="320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viraj Light"/>
              <a:buNone/>
              <a:defRPr sz="320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viraj Light"/>
              <a:buNone/>
              <a:defRPr sz="320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55" name="Google Shape;55;p7"/>
          <p:cNvSpPr txBox="1"/>
          <p:nvPr>
            <p:ph idx="1" type="subTitle"/>
          </p:nvPr>
        </p:nvSpPr>
        <p:spPr>
          <a:xfrm>
            <a:off x="228650" y="363801"/>
            <a:ext cx="31293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6" name="Google Shape;56;p7"/>
          <p:cNvSpPr txBox="1"/>
          <p:nvPr>
            <p:ph idx="2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57" name="Google Shape;57;p7"/>
          <p:cNvSpPr txBox="1"/>
          <p:nvPr>
            <p:ph idx="3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BLANK_1_1_1_1_1_1">
    <p:bg>
      <p:bgPr>
        <a:solidFill>
          <a:schemeClr val="accent5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type="title"/>
          </p:nvPr>
        </p:nvSpPr>
        <p:spPr>
          <a:xfrm>
            <a:off x="2813700" y="278234"/>
            <a:ext cx="6101700" cy="28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2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_2">
    <p:bg>
      <p:bgPr>
        <a:solidFill>
          <a:schemeClr val="accent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34250" y="2987975"/>
            <a:ext cx="2758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2" type="subTitle"/>
          </p:nvPr>
        </p:nvSpPr>
        <p:spPr>
          <a:xfrm>
            <a:off x="3195625" y="2987975"/>
            <a:ext cx="26736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3" type="subTitle"/>
          </p:nvPr>
        </p:nvSpPr>
        <p:spPr>
          <a:xfrm>
            <a:off x="6157000" y="2987975"/>
            <a:ext cx="26736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idx="4" type="subTitle"/>
          </p:nvPr>
        </p:nvSpPr>
        <p:spPr>
          <a:xfrm>
            <a:off x="6157000" y="4322350"/>
            <a:ext cx="26736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5" type="subTitle"/>
          </p:nvPr>
        </p:nvSpPr>
        <p:spPr>
          <a:xfrm>
            <a:off x="3195075" y="4322350"/>
            <a:ext cx="26736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6" type="subTitle"/>
          </p:nvPr>
        </p:nvSpPr>
        <p:spPr>
          <a:xfrm>
            <a:off x="233150" y="4322350"/>
            <a:ext cx="26736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9"/>
          <p:cNvSpPr txBox="1"/>
          <p:nvPr>
            <p:ph type="title"/>
          </p:nvPr>
        </p:nvSpPr>
        <p:spPr>
          <a:xfrm>
            <a:off x="234255" y="312872"/>
            <a:ext cx="8610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7" type="subTitle"/>
          </p:nvPr>
        </p:nvSpPr>
        <p:spPr>
          <a:xfrm>
            <a:off x="234248" y="2659751"/>
            <a:ext cx="4659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 SemiBold"/>
              <a:buNone/>
              <a:defRPr sz="11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8" type="subTitle"/>
          </p:nvPr>
        </p:nvSpPr>
        <p:spPr>
          <a:xfrm>
            <a:off x="1462701" y="2659750"/>
            <a:ext cx="15300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9" type="subTitle"/>
          </p:nvPr>
        </p:nvSpPr>
        <p:spPr>
          <a:xfrm>
            <a:off x="3195623" y="2659751"/>
            <a:ext cx="4659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 SemiBold"/>
              <a:buNone/>
              <a:defRPr sz="11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3" type="subTitle"/>
          </p:nvPr>
        </p:nvSpPr>
        <p:spPr>
          <a:xfrm>
            <a:off x="4424076" y="2659750"/>
            <a:ext cx="15300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74" name="Google Shape;74;p9"/>
          <p:cNvSpPr txBox="1"/>
          <p:nvPr>
            <p:ph idx="14" type="subTitle"/>
          </p:nvPr>
        </p:nvSpPr>
        <p:spPr>
          <a:xfrm>
            <a:off x="6156998" y="2659751"/>
            <a:ext cx="4659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 SemiBold"/>
              <a:buNone/>
              <a:defRPr sz="11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75" name="Google Shape;75;p9"/>
          <p:cNvSpPr txBox="1"/>
          <p:nvPr>
            <p:ph idx="15" type="subTitle"/>
          </p:nvPr>
        </p:nvSpPr>
        <p:spPr>
          <a:xfrm>
            <a:off x="7385451" y="2659750"/>
            <a:ext cx="15300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76" name="Google Shape;76;p9"/>
          <p:cNvSpPr txBox="1"/>
          <p:nvPr>
            <p:ph idx="16" type="subTitle"/>
          </p:nvPr>
        </p:nvSpPr>
        <p:spPr>
          <a:xfrm>
            <a:off x="6156998" y="3994135"/>
            <a:ext cx="4659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 SemiBold"/>
              <a:buNone/>
              <a:defRPr sz="11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77" name="Google Shape;77;p9"/>
          <p:cNvSpPr txBox="1"/>
          <p:nvPr>
            <p:ph idx="17" type="subTitle"/>
          </p:nvPr>
        </p:nvSpPr>
        <p:spPr>
          <a:xfrm>
            <a:off x="7385451" y="3994134"/>
            <a:ext cx="15300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78" name="Google Shape;78;p9"/>
          <p:cNvSpPr txBox="1"/>
          <p:nvPr>
            <p:ph idx="18" type="subTitle"/>
          </p:nvPr>
        </p:nvSpPr>
        <p:spPr>
          <a:xfrm>
            <a:off x="3195073" y="3994135"/>
            <a:ext cx="4659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 SemiBold"/>
              <a:buNone/>
              <a:defRPr sz="11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79" name="Google Shape;79;p9"/>
          <p:cNvSpPr txBox="1"/>
          <p:nvPr>
            <p:ph idx="19" type="subTitle"/>
          </p:nvPr>
        </p:nvSpPr>
        <p:spPr>
          <a:xfrm>
            <a:off x="4423526" y="3994134"/>
            <a:ext cx="15300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80" name="Google Shape;80;p9"/>
          <p:cNvSpPr txBox="1"/>
          <p:nvPr>
            <p:ph idx="20" type="subTitle"/>
          </p:nvPr>
        </p:nvSpPr>
        <p:spPr>
          <a:xfrm>
            <a:off x="233148" y="3994135"/>
            <a:ext cx="4659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 SemiBold"/>
              <a:buNone/>
              <a:defRPr sz="1100">
                <a:solidFill>
                  <a:schemeClr val="lt2"/>
                </a:solidFill>
                <a:latin typeface="Taviraj SemiBold"/>
                <a:ea typeface="Taviraj SemiBold"/>
                <a:cs typeface="Taviraj SemiBold"/>
                <a:sym typeface="Taviraj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Taviraj"/>
              <a:buNone/>
              <a:defRPr sz="1100">
                <a:solidFill>
                  <a:schemeClr val="lt2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81" name="Google Shape;81;p9"/>
          <p:cNvSpPr txBox="1"/>
          <p:nvPr>
            <p:ph idx="21" type="subTitle"/>
          </p:nvPr>
        </p:nvSpPr>
        <p:spPr>
          <a:xfrm>
            <a:off x="1461601" y="3994134"/>
            <a:ext cx="15300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aviraj Light"/>
              <a:buNone/>
              <a:defRPr sz="1100">
                <a:highlight>
                  <a:schemeClr val="lt2"/>
                </a:highlight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22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9"/>
          <p:cNvSpPr txBox="1"/>
          <p:nvPr>
            <p:ph idx="23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60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, body and image">
  <p:cSld name="BLANK_1_1_1_1_1_1_1_1_1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/>
          <p:nvPr>
            <p:ph idx="2" type="pic"/>
          </p:nvPr>
        </p:nvSpPr>
        <p:spPr>
          <a:xfrm>
            <a:off x="4617775" y="457200"/>
            <a:ext cx="4206000" cy="4226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86" name="Google Shape;86;p10"/>
          <p:cNvSpPr txBox="1"/>
          <p:nvPr>
            <p:ph type="title"/>
          </p:nvPr>
        </p:nvSpPr>
        <p:spPr>
          <a:xfrm>
            <a:off x="228600" y="1359900"/>
            <a:ext cx="4149300" cy="5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87" name="Google Shape;87;p10"/>
          <p:cNvSpPr txBox="1"/>
          <p:nvPr>
            <p:ph idx="1" type="body"/>
          </p:nvPr>
        </p:nvSpPr>
        <p:spPr>
          <a:xfrm>
            <a:off x="228600" y="2079600"/>
            <a:ext cx="3529500" cy="26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p10"/>
          <p:cNvSpPr txBox="1"/>
          <p:nvPr>
            <p:ph idx="3" type="subTitle"/>
          </p:nvPr>
        </p:nvSpPr>
        <p:spPr>
          <a:xfrm>
            <a:off x="320100" y="228590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89" name="Google Shape;89;p10"/>
          <p:cNvSpPr txBox="1"/>
          <p:nvPr>
            <p:ph idx="4" type="subTitle"/>
          </p:nvPr>
        </p:nvSpPr>
        <p:spPr>
          <a:xfrm>
            <a:off x="7196175" y="228600"/>
            <a:ext cx="16278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2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2075400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Light"/>
              <a:buChar char="●"/>
              <a:defRPr sz="11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845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Light"/>
              <a:buChar char="○"/>
              <a:defRPr sz="11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845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Light"/>
              <a:buChar char="■"/>
              <a:defRPr sz="11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845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Light"/>
              <a:buChar char="●"/>
              <a:defRPr sz="11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845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Light"/>
              <a:buChar char="○"/>
              <a:defRPr sz="11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845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Light"/>
              <a:buChar char="■"/>
              <a:defRPr sz="11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845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Light"/>
              <a:buChar char="●"/>
              <a:defRPr sz="11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845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Light"/>
              <a:buChar char="○"/>
              <a:defRPr sz="11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845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Inter Light"/>
              <a:buChar char="■"/>
              <a:defRPr sz="11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158975"/>
            <a:ext cx="5154900" cy="9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Taviraj Light"/>
              <a:buNone/>
              <a:defRPr sz="3000"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 sz="3000">
                <a:latin typeface="Taviraj"/>
                <a:ea typeface="Taviraj"/>
                <a:cs typeface="Taviraj"/>
                <a:sym typeface="Taviraj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 sz="3000">
                <a:latin typeface="Taviraj"/>
                <a:ea typeface="Taviraj"/>
                <a:cs typeface="Taviraj"/>
                <a:sym typeface="Taviraj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 sz="3000">
                <a:latin typeface="Taviraj"/>
                <a:ea typeface="Taviraj"/>
                <a:cs typeface="Taviraj"/>
                <a:sym typeface="Taviraj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 sz="3000">
                <a:latin typeface="Taviraj"/>
                <a:ea typeface="Taviraj"/>
                <a:cs typeface="Taviraj"/>
                <a:sym typeface="Taviraj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 sz="3000">
                <a:latin typeface="Taviraj"/>
                <a:ea typeface="Taviraj"/>
                <a:cs typeface="Taviraj"/>
                <a:sym typeface="Taviraj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 sz="3000">
                <a:latin typeface="Taviraj"/>
                <a:ea typeface="Taviraj"/>
                <a:cs typeface="Taviraj"/>
                <a:sym typeface="Taviraj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 sz="3000">
                <a:latin typeface="Taviraj"/>
                <a:ea typeface="Taviraj"/>
                <a:cs typeface="Taviraj"/>
                <a:sym typeface="Taviraj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Taviraj"/>
              <a:buNone/>
              <a:defRPr sz="3000">
                <a:latin typeface="Taviraj"/>
                <a:ea typeface="Taviraj"/>
                <a:cs typeface="Taviraj"/>
                <a:sym typeface="Taviraj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587150" y="2081625"/>
            <a:ext cx="3951300" cy="26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Inter Light"/>
              <a:buChar char="●"/>
              <a:defRPr sz="11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Inter Light"/>
              <a:buChar char="○"/>
              <a:defRPr sz="11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Inter Light"/>
              <a:buChar char="■"/>
              <a:defRPr sz="11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Inter Light"/>
              <a:buChar char="●"/>
              <a:defRPr sz="11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Inter Light"/>
              <a:buChar char="○"/>
              <a:defRPr sz="11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Inter Light"/>
              <a:buChar char="■"/>
              <a:defRPr sz="11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Inter Light"/>
              <a:buChar char="●"/>
              <a:defRPr sz="11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Inter Light"/>
              <a:buChar char="○"/>
              <a:defRPr sz="11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Inter Light"/>
              <a:buChar char="■"/>
              <a:defRPr sz="11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orient="horz" pos="288">
          <p15:clr>
            <a:srgbClr val="E46962"/>
          </p15:clr>
        </p15:guide>
        <p15:guide id="6" orient="horz" pos="2950">
          <p15:clr>
            <a:srgbClr val="E46962"/>
          </p15:clr>
        </p15:guide>
        <p15:guide id="7" orient="horz" pos="1135">
          <p15:clr>
            <a:srgbClr val="E46962"/>
          </p15:clr>
        </p15:guide>
        <p15:guide id="8" orient="horz" pos="1194">
          <p15:clr>
            <a:srgbClr val="E46962"/>
          </p15:clr>
        </p15:guide>
        <p15:guide id="9" orient="horz" pos="2043">
          <p15:clr>
            <a:srgbClr val="E46962"/>
          </p15:clr>
        </p15:guide>
        <p15:guide id="10" orient="horz" pos="2103">
          <p15:clr>
            <a:srgbClr val="E46962"/>
          </p15:clr>
        </p15:guide>
        <p15:guide id="11" pos="202">
          <p15:clr>
            <a:srgbClr val="E46962"/>
          </p15:clr>
        </p15:guide>
        <p15:guide id="12" pos="5558">
          <p15:clr>
            <a:srgbClr val="E46962"/>
          </p15:clr>
        </p15:guide>
        <p15:guide id="13" orient="horz" pos="1620">
          <p15:clr>
            <a:srgbClr val="E46962"/>
          </p15:clr>
        </p15:guide>
        <p15:guide id="14" pos="1227">
          <p15:clr>
            <a:srgbClr val="E46962"/>
          </p15:clr>
        </p15:guide>
        <p15:guide id="15" pos="1284">
          <p15:clr>
            <a:srgbClr val="E46962"/>
          </p15:clr>
        </p15:guide>
        <p15:guide id="16" pos="2310">
          <p15:clr>
            <a:srgbClr val="E46962"/>
          </p15:clr>
        </p15:guide>
        <p15:guide id="17" pos="2367">
          <p15:clr>
            <a:srgbClr val="E46962"/>
          </p15:clr>
        </p15:guide>
        <p15:guide id="18" pos="3450">
          <p15:clr>
            <a:srgbClr val="E46962"/>
          </p15:clr>
        </p15:guide>
        <p15:guide id="19" pos="3393">
          <p15:clr>
            <a:srgbClr val="E46962"/>
          </p15:clr>
        </p15:guide>
        <p15:guide id="20" pos="4475">
          <p15:clr>
            <a:srgbClr val="E46962"/>
          </p15:clr>
        </p15:guide>
        <p15:guide id="21" pos="4533">
          <p15:clr>
            <a:srgbClr val="E46962"/>
          </p15:clr>
        </p15:guide>
        <p15:guide id="22" pos="2851">
          <p15:clr>
            <a:srgbClr val="E46962"/>
          </p15:clr>
        </p15:guide>
        <p15:guide id="23" pos="2909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8.png"/><Relationship Id="rId6" Type="http://schemas.openxmlformats.org/officeDocument/2006/relationships/hyperlink" Target="https://www.monster.com/career-advice/article/tech-jobs-easiest-states-hire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Relationship Id="rId4" Type="http://schemas.openxmlformats.org/officeDocument/2006/relationships/image" Target="../media/image2.png"/><Relationship Id="rId5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Relationship Id="rId4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Relationship Id="rId4" Type="http://schemas.openxmlformats.org/officeDocument/2006/relationships/image" Target="../media/image2.png"/><Relationship Id="rId5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4"/>
          <p:cNvSpPr txBox="1"/>
          <p:nvPr/>
        </p:nvSpPr>
        <p:spPr>
          <a:xfrm flipH="1">
            <a:off x="5824498" y="4083425"/>
            <a:ext cx="3392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rPr>
              <a:t>Final Project</a:t>
            </a:r>
            <a:endParaRPr sz="3900">
              <a:solidFill>
                <a:schemeClr val="lt1"/>
              </a:solidFill>
              <a:latin typeface="Taviraj"/>
              <a:ea typeface="Taviraj"/>
              <a:cs typeface="Taviraj"/>
              <a:sym typeface="Taviraj"/>
            </a:endParaRPr>
          </a:p>
        </p:txBody>
      </p:sp>
      <p:sp>
        <p:nvSpPr>
          <p:cNvPr id="376" name="Google Shape;376;p44"/>
          <p:cNvSpPr txBox="1"/>
          <p:nvPr>
            <p:ph type="title"/>
          </p:nvPr>
        </p:nvSpPr>
        <p:spPr>
          <a:xfrm>
            <a:off x="228600" y="749904"/>
            <a:ext cx="55095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Artificial Intelligence Patent Dataset Analysis</a:t>
            </a:r>
            <a:endParaRPr sz="4000"/>
          </a:p>
        </p:txBody>
      </p:sp>
      <p:sp>
        <p:nvSpPr>
          <p:cNvPr id="377" name="Google Shape;377;p44"/>
          <p:cNvSpPr txBox="1"/>
          <p:nvPr>
            <p:ph idx="1" type="subTitle"/>
          </p:nvPr>
        </p:nvSpPr>
        <p:spPr>
          <a:xfrm>
            <a:off x="724950" y="4321915"/>
            <a:ext cx="1805400" cy="12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Prisha Dipesh Singhania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Changho Jung</a:t>
            </a:r>
            <a:endParaRPr sz="1100"/>
          </a:p>
        </p:txBody>
      </p:sp>
      <p:sp>
        <p:nvSpPr>
          <p:cNvPr id="378" name="Google Shape;378;p44"/>
          <p:cNvSpPr txBox="1"/>
          <p:nvPr>
            <p:ph idx="4294967295" type="subTitle"/>
          </p:nvPr>
        </p:nvSpPr>
        <p:spPr>
          <a:xfrm>
            <a:off x="5786953" y="4804825"/>
            <a:ext cx="3128400" cy="1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Year</a:t>
            </a:r>
            <a:endParaRPr/>
          </a:p>
        </p:txBody>
      </p:sp>
      <p:sp>
        <p:nvSpPr>
          <p:cNvPr id="379" name="Google Shape;379;p44"/>
          <p:cNvSpPr txBox="1"/>
          <p:nvPr>
            <p:ph idx="12" type="sldNum"/>
          </p:nvPr>
        </p:nvSpPr>
        <p:spPr>
          <a:xfrm>
            <a:off x="8366700" y="4793240"/>
            <a:ext cx="457200" cy="11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Inter"/>
                <a:ea typeface="Inter"/>
                <a:cs typeface="Inter"/>
                <a:sym typeface="Inter"/>
              </a:rPr>
              <a:t>‹#›</a:t>
            </a:fld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80" name="Google Shape;380;p44"/>
          <p:cNvCxnSpPr/>
          <p:nvPr/>
        </p:nvCxnSpPr>
        <p:spPr>
          <a:xfrm>
            <a:off x="322537" y="4678933"/>
            <a:ext cx="5432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Statistical Analysis - 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1</a:t>
            </a:r>
            <a:endParaRPr/>
          </a:p>
        </p:txBody>
      </p:sp>
      <p:pic>
        <p:nvPicPr>
          <p:cNvPr id="438" name="Google Shape;43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25" y="2086722"/>
            <a:ext cx="6456054" cy="263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2875" y="362138"/>
            <a:ext cx="4409425" cy="153325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53"/>
          <p:cNvSpPr txBox="1"/>
          <p:nvPr/>
        </p:nvSpPr>
        <p:spPr>
          <a:xfrm>
            <a:off x="7048150" y="3551675"/>
            <a:ext cx="142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Interactive Slider with selection possible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41" name="Google Shape;441;p53"/>
          <p:cNvSpPr txBox="1"/>
          <p:nvPr/>
        </p:nvSpPr>
        <p:spPr>
          <a:xfrm>
            <a:off x="7104675" y="2283425"/>
            <a:ext cx="1858800" cy="24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Virgin Islands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Idaho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Montana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Virginia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Districts of Columbia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Statistical Analysis - 3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1</a:t>
            </a:r>
            <a:endParaRPr/>
          </a:p>
        </p:txBody>
      </p:sp>
      <p:pic>
        <p:nvPicPr>
          <p:cNvPr id="448" name="Google Shape;44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900" y="1540600"/>
            <a:ext cx="3861400" cy="238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7650" y="1589380"/>
            <a:ext cx="4617750" cy="2287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2</a:t>
            </a:r>
            <a:endParaRPr/>
          </a:p>
        </p:txBody>
      </p:sp>
      <p:sp>
        <p:nvSpPr>
          <p:cNvPr id="455" name="Google Shape;455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Inter"/>
                <a:ea typeface="Inter"/>
                <a:cs typeface="Inter"/>
                <a:sym typeface="Inter"/>
              </a:rPr>
              <a:t>2. Proximity to Research Institutions and Patent Density</a:t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We expect that counties with prominent research universities (e.g., Stanford, MIT, UIUC) consistently see higher patent activity. </a:t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This hypothesis explores whether proximity to academic research hubs correlates with innovation output.</a:t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Methods: Scatter map, density map by county, summary statistics on patent activity by county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2</a:t>
            </a:r>
            <a:endParaRPr/>
          </a:p>
        </p:txBody>
      </p:sp>
      <p:sp>
        <p:nvSpPr>
          <p:cNvPr id="461" name="Google Shape;461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Inter"/>
                <a:ea typeface="Inter"/>
                <a:cs typeface="Inter"/>
                <a:sym typeface="Inter"/>
              </a:rPr>
              <a:t>2. Proximity to Research Institutions and Patent Density</a:t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Show case: Scatter map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Dataset subsetted by around 1/20 due to large sample size (n&gt;10M)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Red stars: Very high top research spending universities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Blue dots: inventor’s patent activities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Result - </a:t>
            </a:r>
            <a:r>
              <a:rPr b="1" lang="en" sz="1500">
                <a:latin typeface="Inter"/>
                <a:ea typeface="Inter"/>
                <a:cs typeface="Inter"/>
                <a:sym typeface="Inter"/>
              </a:rPr>
              <a:t>Looks</a:t>
            </a:r>
            <a:r>
              <a:rPr lang="en" sz="1500"/>
              <a:t> like patent activities </a:t>
            </a:r>
            <a:r>
              <a:rPr lang="en" sz="1500"/>
              <a:t>occurred</a:t>
            </a:r>
            <a:r>
              <a:rPr lang="en" sz="1500"/>
              <a:t> around research universities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8" name="Google Shape;468;p57" title="scatter_ma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437" y="0"/>
            <a:ext cx="76651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2</a:t>
            </a:r>
            <a:endParaRPr/>
          </a:p>
        </p:txBody>
      </p:sp>
      <p:sp>
        <p:nvSpPr>
          <p:cNvPr id="474" name="Google Shape;474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Inter"/>
                <a:ea typeface="Inter"/>
                <a:cs typeface="Inter"/>
                <a:sym typeface="Inter"/>
              </a:rPr>
              <a:t>2. Proximity to Research Institutions and Patent Density</a:t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Showcase: Country density plot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>
                <a:solidFill>
                  <a:schemeClr val="dk1"/>
                </a:solidFill>
              </a:rPr>
              <a:t>Red stars: Very high top research spending universities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" sz="1500">
                <a:solidFill>
                  <a:schemeClr val="dk1"/>
                </a:solidFill>
              </a:rPr>
              <a:t>Result - </a:t>
            </a:r>
            <a:r>
              <a:rPr b="1"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Looks</a:t>
            </a:r>
            <a:r>
              <a:rPr lang="en" sz="1500">
                <a:solidFill>
                  <a:schemeClr val="dk1"/>
                </a:solidFill>
              </a:rPr>
              <a:t> like patent activities occurred in counties with research universities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1" name="Google Shape;481;p59" title="county_densit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40" y="0"/>
            <a:ext cx="75895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2</a:t>
            </a:r>
            <a:endParaRPr/>
          </a:p>
        </p:txBody>
      </p:sp>
      <p:sp>
        <p:nvSpPr>
          <p:cNvPr id="487" name="Google Shape;487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Inter"/>
                <a:ea typeface="Inter"/>
                <a:cs typeface="Inter"/>
                <a:sym typeface="Inter"/>
              </a:rPr>
              <a:t>2. Proximity to Research Institutions and Patent Density</a:t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Grouped by whether counties contains research </a:t>
            </a:r>
            <a:r>
              <a:rPr lang="en" sz="1500"/>
              <a:t>university or not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High standard deviation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Can see high mean (but high SD), median for 13K, with higher number for quantiles.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Higher patent activities around research universities, support part 2 of hypothesis</a:t>
            </a:r>
            <a:endParaRPr sz="1500"/>
          </a:p>
        </p:txBody>
      </p:sp>
      <p:pic>
        <p:nvPicPr>
          <p:cNvPr id="488" name="Google Shape;488;p60" title="univ_in_count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49881"/>
            <a:ext cx="9144003" cy="76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sp>
        <p:nvSpPr>
          <p:cNvPr id="494" name="Google Shape;494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Inter"/>
                <a:ea typeface="Inter"/>
                <a:cs typeface="Inter"/>
                <a:sym typeface="Inter"/>
              </a:rPr>
              <a:t>3. Attorney Involvement and technologically advanced states</a:t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We hypothesize that patents filed with attorney organizations involvement are more likely to originate from tech-centric states due to legal infrastructure present. </a:t>
            </a:r>
            <a:endParaRPr sz="1500"/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In contrast, patents without attorney organization involvement may show more geographic spread in rural origin.</a:t>
            </a:r>
            <a:endParaRPr sz="1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pic>
        <p:nvPicPr>
          <p:cNvPr id="500" name="Google Shape;50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100" y="1158395"/>
            <a:ext cx="4541550" cy="1474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400" y="2692163"/>
            <a:ext cx="3946950" cy="2220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</p:txBody>
      </p:sp>
      <p:sp>
        <p:nvSpPr>
          <p:cNvPr id="386" name="Google Shape;386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Introduction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Datasets Explanation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Hypothesis - Part 1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Hypothesis - Part 2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Hypothesis - Part 3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Hypothesis - Part 4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Future work &amp; Challenges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pic>
        <p:nvPicPr>
          <p:cNvPr id="507" name="Google Shape;50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275" y="1152474"/>
            <a:ext cx="7312950" cy="362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pic>
        <p:nvPicPr>
          <p:cNvPr id="513" name="Google Shape;51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100" y="1152475"/>
            <a:ext cx="6122875" cy="314222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64"/>
          <p:cNvSpPr txBox="1"/>
          <p:nvPr/>
        </p:nvSpPr>
        <p:spPr>
          <a:xfrm>
            <a:off x="7195375" y="1417000"/>
            <a:ext cx="1628400" cy="18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California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Montana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Michigan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Virginia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Texas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Total patents requiring attorney for the top 10 states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pic>
        <p:nvPicPr>
          <p:cNvPr id="520" name="Google Shape;52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03" y="1049674"/>
            <a:ext cx="3332251" cy="362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6650" y="1014138"/>
            <a:ext cx="2913901" cy="3693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2950" y="1170125"/>
            <a:ext cx="2258649" cy="2573247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65"/>
          <p:cNvSpPr txBox="1"/>
          <p:nvPr/>
        </p:nvSpPr>
        <p:spPr>
          <a:xfrm>
            <a:off x="7029750" y="3818525"/>
            <a:ext cx="143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Referneces - </a:t>
            </a:r>
            <a:r>
              <a:rPr lang="en" sz="1100" u="sng">
                <a:solidFill>
                  <a:schemeClr val="hlink"/>
                </a:solidFill>
                <a:hlinkClick r:id="rId6"/>
              </a:rPr>
              <a:t>https://www.monster.com/career-advice/article/tech-jobs-easiest-states-hire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pic>
        <p:nvPicPr>
          <p:cNvPr id="529" name="Google Shape;529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575" y="1747100"/>
            <a:ext cx="6113602" cy="262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150" y="1446099"/>
            <a:ext cx="6512450" cy="323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8669" y="1256950"/>
            <a:ext cx="6769132" cy="3358950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66"/>
          <p:cNvSpPr txBox="1"/>
          <p:nvPr/>
        </p:nvSpPr>
        <p:spPr>
          <a:xfrm>
            <a:off x="7456175" y="228600"/>
            <a:ext cx="16101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Virginia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District</a:t>
            </a: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 of Columbia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Delaware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Montana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Missouri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pic>
        <p:nvPicPr>
          <p:cNvPr id="538" name="Google Shape;53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575" y="1747100"/>
            <a:ext cx="6113602" cy="26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pic>
        <p:nvPicPr>
          <p:cNvPr id="544" name="Google Shape;54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575" y="1747100"/>
            <a:ext cx="6113602" cy="262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6175" y="1482496"/>
            <a:ext cx="7257276" cy="2894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pic>
        <p:nvPicPr>
          <p:cNvPr id="551" name="Google Shape;55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96" y="980900"/>
            <a:ext cx="4438850" cy="2661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7746" y="980900"/>
            <a:ext cx="4312955" cy="2572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3</a:t>
            </a:r>
            <a:endParaRPr/>
          </a:p>
        </p:txBody>
      </p:sp>
      <p:pic>
        <p:nvPicPr>
          <p:cNvPr id="558" name="Google Shape;558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575" y="1747100"/>
            <a:ext cx="6113602" cy="262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150" y="1446099"/>
            <a:ext cx="6512450" cy="3231575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70"/>
          <p:cNvSpPr txBox="1"/>
          <p:nvPr/>
        </p:nvSpPr>
        <p:spPr>
          <a:xfrm>
            <a:off x="6965100" y="228600"/>
            <a:ext cx="1858800" cy="24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Virgin Islands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New Brunswick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Virginia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Puerto Rico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District of Columbia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</p:txBody>
      </p:sp>
      <p:pic>
        <p:nvPicPr>
          <p:cNvPr id="561" name="Google Shape;561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132" y="1364711"/>
            <a:ext cx="6840469" cy="339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4</a:t>
            </a:r>
            <a:endParaRPr/>
          </a:p>
        </p:txBody>
      </p:sp>
      <p:sp>
        <p:nvSpPr>
          <p:cNvPr id="567" name="Google Shape;567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Inter"/>
                <a:ea typeface="Inter"/>
                <a:cs typeface="Inter"/>
                <a:sym typeface="Inter"/>
              </a:rPr>
              <a:t>4. Assignee Type and Geographic Concentration</a:t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We hypothesize that patents assigned to organizations (companies, universities, government) show a more concentrated geographic footprint compared to patents with individual or no clear assignee. </a:t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Specifically, we expect corporate-assigned patents to cluster around business hubs (California and New York), while individually filed patents may appear more dispersed.</a:t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>
                <a:solidFill>
                  <a:schemeClr val="dk1"/>
                </a:solidFill>
              </a:rPr>
              <a:t>Methods: Scatter map, density map, and stacked bar plot</a:t>
            </a:r>
            <a:endParaRPr sz="15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4</a:t>
            </a:r>
            <a:endParaRPr/>
          </a:p>
        </p:txBody>
      </p:sp>
      <p:sp>
        <p:nvSpPr>
          <p:cNvPr id="573" name="Google Shape;573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Inter"/>
                <a:ea typeface="Inter"/>
                <a:cs typeface="Inter"/>
                <a:sym typeface="Inter"/>
              </a:rPr>
              <a:t>4. Assignee Type and Geographic Concentration</a:t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Showcase: Scatter maps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>
                <a:solidFill>
                  <a:schemeClr val="dk1"/>
                </a:solidFill>
              </a:rPr>
              <a:t>Dataset subsetted by around 1/20 due to large sample size (n&gt;10M)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en" sz="1500">
                <a:solidFill>
                  <a:schemeClr val="dk1"/>
                </a:solidFill>
              </a:rPr>
              <a:t>Unclear about organizations are centered in urban area compare to the individual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2" name="Google Shape;392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geographic distribution of US patent filings reflects broader economic &amp; technological shifts.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This hypothesis explores how major events or assumptions  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 the COVID-19 pandemic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relationship with institutes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types of patent filers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Technological booms such as AlexNet in 2012 and Generative AI in 2022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Financial</a:t>
            </a:r>
            <a:r>
              <a:rPr lang="en" sz="1400"/>
              <a:t> crisis in 2008 (WIP)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and the ongoing decentralization of tech innovation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have impacted patent location trends in the US (We plan to use only the patents granted datasets for all the following criterias)</a:t>
            </a:r>
            <a:endParaRPr sz="14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0" name="Google Shape;580;p73" title="assignee_scatt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40" y="0"/>
            <a:ext cx="75895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4</a:t>
            </a:r>
            <a:endParaRPr/>
          </a:p>
        </p:txBody>
      </p:sp>
      <p:sp>
        <p:nvSpPr>
          <p:cNvPr id="586" name="Google Shape;586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Inter"/>
                <a:ea typeface="Inter"/>
                <a:cs typeface="Inter"/>
                <a:sym typeface="Inter"/>
              </a:rPr>
              <a:t>4. Assignee Type and Geographic Concentration</a:t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>
                <a:solidFill>
                  <a:schemeClr val="dk1"/>
                </a:solidFill>
              </a:rPr>
              <a:t>Showcase: </a:t>
            </a:r>
            <a:r>
              <a:rPr lang="en" sz="1500"/>
              <a:t>Density map with dominant category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Density map for individual and company shows companies are more spreaded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Density map with dominant patent </a:t>
            </a:r>
            <a:r>
              <a:rPr lang="en" sz="1500"/>
              <a:t>assignee</a:t>
            </a:r>
            <a:r>
              <a:rPr lang="en" sz="1500"/>
              <a:t> showed 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Individuals are majority if subset company with same size of individual patents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Companies are majority if use full dataset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Still hard to find result that Companies are more centered in urban area than the individual do</a:t>
            </a:r>
            <a:endParaRPr sz="15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3" name="Google Shape;593;p75" title="indiv_densit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40" y="0"/>
            <a:ext cx="75895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0" name="Google Shape;600;p76" title="newplot-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40" y="0"/>
            <a:ext cx="75895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7" name="Google Shape;607;p77" title="newplot-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40" y="0"/>
            <a:ext cx="75895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4" name="Google Shape;614;p78" title="newplot-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40" y="0"/>
            <a:ext cx="75895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1" name="Google Shape;621;p79" title="newplot-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40" y="0"/>
            <a:ext cx="75895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4</a:t>
            </a:r>
            <a:endParaRPr/>
          </a:p>
        </p:txBody>
      </p:sp>
      <p:sp>
        <p:nvSpPr>
          <p:cNvPr id="627" name="Google Shape;627;p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4. Assignee Type and Geographic Concentration</a:t>
            </a:r>
            <a:endParaRPr b="1"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Showcase: Density stack bar plot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We can clearly see companies’ patent activity indeed centered states like California and New York.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However, is was the similar for individual patent activity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Hard to say organizations are more concentrated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A: Reject hypothesis as company more spreaded (density map), and individuals are also centered in the urban area (bar plot)</a:t>
            </a:r>
            <a:endParaRPr sz="14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8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4" name="Google Shape;634;p81" title="newplot-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40" y="0"/>
            <a:ext cx="75895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1" name="Google Shape;641;p82" title="newplot-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40" y="0"/>
            <a:ext cx="75895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398" name="Google Shape;39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574" y="1226103"/>
            <a:ext cx="6877363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&amp; Future works</a:t>
            </a:r>
            <a:endParaRPr/>
          </a:p>
        </p:txBody>
      </p:sp>
      <p:sp>
        <p:nvSpPr>
          <p:cNvPr id="647" name="Google Shape;647;p83"/>
          <p:cNvSpPr txBox="1"/>
          <p:nvPr>
            <p:ph idx="1" type="body"/>
          </p:nvPr>
        </p:nvSpPr>
        <p:spPr>
          <a:xfrm>
            <a:off x="311700" y="968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Write a code for automatically check and download huge datasets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Write code more efficiently, try to create function for </a:t>
            </a:r>
            <a:r>
              <a:rPr lang="en" sz="1500"/>
              <a:t>repetitive</a:t>
            </a:r>
            <a:r>
              <a:rPr lang="en" sz="1500"/>
              <a:t> codes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Thought of 2 new hypothesis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Financial Crisis in 2008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One time patent filler </a:t>
            </a:r>
            <a:r>
              <a:rPr lang="en" sz="1500"/>
              <a:t>trends</a:t>
            </a:r>
            <a:r>
              <a:rPr lang="en" sz="1500"/>
              <a:t> over years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Writing doctests for the functions in the code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Well, our kernel died a multiple times when trying to merge 5 datasets to get the optimal dataset for analysis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 lot of points (&gt;4,00,000) which made it difficult to visualize a lot of analysis so several groupings had to be done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FRAMING HYPOTHESES - THE MOST REAL CHALLENGE for us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404" name="Google Shape;404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5 Patent related datasets are from PatentsView (more than 8GB of Data)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>
                <a:latin typeface="Inter"/>
                <a:ea typeface="Inter"/>
                <a:cs typeface="Inter"/>
                <a:sym typeface="Inter"/>
              </a:rPr>
              <a:t>g_location_disambiguated.tsv</a:t>
            </a:r>
            <a:r>
              <a:rPr lang="en" sz="1600"/>
              <a:t> (location info)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>
                <a:latin typeface="Inter"/>
                <a:ea typeface="Inter"/>
                <a:cs typeface="Inter"/>
                <a:sym typeface="Inter"/>
              </a:rPr>
              <a:t>g_inventor_disambiguated.tsv</a:t>
            </a:r>
            <a:r>
              <a:rPr lang="en" sz="1600"/>
              <a:t> (individual inventors’ info)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>
                <a:latin typeface="Inter"/>
                <a:ea typeface="Inter"/>
                <a:cs typeface="Inter"/>
                <a:sym typeface="Inter"/>
              </a:rPr>
              <a:t>g_application.tsv</a:t>
            </a:r>
            <a:r>
              <a:rPr lang="en" sz="1600"/>
              <a:t> (individual patent applications)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>
                <a:latin typeface="Inter"/>
                <a:ea typeface="Inter"/>
                <a:cs typeface="Inter"/>
                <a:sym typeface="Inter"/>
              </a:rPr>
              <a:t>g_attorney_disambiguated.tsv</a:t>
            </a:r>
            <a:r>
              <a:rPr lang="en" sz="1600"/>
              <a:t> (</a:t>
            </a:r>
            <a:r>
              <a:rPr lang="en" sz="1600"/>
              <a:t>attorneys</a:t>
            </a:r>
            <a:r>
              <a:rPr lang="en" sz="1600"/>
              <a:t> in charge of patent application)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>
                <a:latin typeface="Inter"/>
                <a:ea typeface="Inter"/>
                <a:cs typeface="Inter"/>
                <a:sym typeface="Inter"/>
              </a:rPr>
              <a:t>g</a:t>
            </a:r>
            <a:r>
              <a:rPr b="1" lang="en" sz="1600">
                <a:latin typeface="Inter"/>
                <a:ea typeface="Inter"/>
                <a:cs typeface="Inter"/>
                <a:sym typeface="Inter"/>
              </a:rPr>
              <a:t>_assignee_disambiguated.tsv</a:t>
            </a:r>
            <a:r>
              <a:rPr lang="en" sz="1600"/>
              <a:t> (assigned organization info)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2 External datasets related with university location and rank of research spending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>
                <a:latin typeface="Inter"/>
                <a:ea typeface="Inter"/>
                <a:cs typeface="Inter"/>
                <a:sym typeface="Inter"/>
              </a:rPr>
              <a:t>Colleges_and_Universities_-3122497483864735259.csv</a:t>
            </a:r>
            <a:r>
              <a:rPr lang="en" sz="1600"/>
              <a:t> (university locations)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>
                <a:latin typeface="Inter"/>
                <a:ea typeface="Inter"/>
                <a:cs typeface="Inter"/>
                <a:sym typeface="Inter"/>
              </a:rPr>
              <a:t>2025-Public-Data-File.xlsx</a:t>
            </a:r>
            <a:r>
              <a:rPr lang="en" sz="1600"/>
              <a:t> (university types)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9"/>
          <p:cNvSpPr txBox="1"/>
          <p:nvPr>
            <p:ph idx="1" type="subTitle"/>
          </p:nvPr>
        </p:nvSpPr>
        <p:spPr>
          <a:xfrm>
            <a:off x="3095259" y="4165391"/>
            <a:ext cx="3045000" cy="6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Showcase Interactive Slider</a:t>
            </a:r>
            <a:endParaRPr sz="1300"/>
          </a:p>
        </p:txBody>
      </p:sp>
      <p:pic>
        <p:nvPicPr>
          <p:cNvPr id="410" name="Google Shape;41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075" y="713700"/>
            <a:ext cx="7685225" cy="334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1</a:t>
            </a:r>
            <a:endParaRPr/>
          </a:p>
        </p:txBody>
      </p:sp>
      <p:sp>
        <p:nvSpPr>
          <p:cNvPr id="416" name="Google Shape;416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1.</a:t>
            </a:r>
            <a:r>
              <a:rPr b="1" lang="en" sz="1500">
                <a:latin typeface="Inter"/>
                <a:ea typeface="Inter"/>
                <a:cs typeface="Inter"/>
                <a:sym typeface="Inter"/>
              </a:rPr>
              <a:t> Post-COVID Spatial Dispersion of Innovation</a:t>
            </a:r>
            <a:endParaRPr b="1" sz="1500"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We hypothesize that the geographic distribution of patent filings in the U.S. became more dispersed after the COVID-19 pandemic (2020–2021). </a:t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This may be due to increased remote work flexibility, allowing inventors to file from less traditional, non-urban tech hubs. We expect to observe more filings from rural or non-coastal counties in the post-2021 period.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Merged 4 datasets to make an appropriate dataset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FIPS System of Labelling the County and State (2 digits for the state and 3 for the county)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Showcase Chart for year 2018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Showcase chart for year 2022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Findings from the two years</a:t>
            </a:r>
            <a:endParaRPr sz="1400"/>
          </a:p>
        </p:txBody>
      </p:sp>
      <p:sp>
        <p:nvSpPr>
          <p:cNvPr id="422" name="Google Shape;422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1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Statistical Analysis - 1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- Part 1</a:t>
            </a:r>
            <a:endParaRPr/>
          </a:p>
        </p:txBody>
      </p:sp>
      <p:pic>
        <p:nvPicPr>
          <p:cNvPr id="429" name="Google Shape;42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675" y="2320775"/>
            <a:ext cx="5140174" cy="254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1025" y="340450"/>
            <a:ext cx="4441275" cy="168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52"/>
          <p:cNvSpPr txBox="1"/>
          <p:nvPr/>
        </p:nvSpPr>
        <p:spPr>
          <a:xfrm>
            <a:off x="6394875" y="2511950"/>
            <a:ext cx="1858800" cy="24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California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Texas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New York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Washington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Light"/>
                <a:ea typeface="Inter Light"/>
                <a:cs typeface="Inter Light"/>
                <a:sym typeface="Inter Light"/>
              </a:rPr>
              <a:t>Massachusetts</a:t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rientation New Team Member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FFFAE6"/>
      </a:lt2>
      <a:accent1>
        <a:srgbClr val="CC6131"/>
      </a:accent1>
      <a:accent2>
        <a:srgbClr val="646F3D"/>
      </a:accent2>
      <a:accent3>
        <a:srgbClr val="3E5072"/>
      </a:accent3>
      <a:accent4>
        <a:srgbClr val="EC7A49"/>
      </a:accent4>
      <a:accent5>
        <a:srgbClr val="B05024"/>
      </a:accent5>
      <a:accent6>
        <a:srgbClr val="C4BEA7"/>
      </a:accent6>
      <a:hlink>
        <a:srgbClr val="1B1B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